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317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2" r:id="rId14"/>
    <p:sldId id="281" r:id="rId15"/>
    <p:sldId id="283" r:id="rId16"/>
    <p:sldId id="284" r:id="rId17"/>
    <p:sldId id="285" r:id="rId18"/>
    <p:sldId id="286" r:id="rId19"/>
    <p:sldId id="287" r:id="rId20"/>
    <p:sldId id="289" r:id="rId21"/>
    <p:sldId id="288" r:id="rId22"/>
    <p:sldId id="290" r:id="rId23"/>
    <p:sldId id="291" r:id="rId24"/>
    <p:sldId id="295" r:id="rId25"/>
    <p:sldId id="296" r:id="rId26"/>
    <p:sldId id="298" r:id="rId27"/>
    <p:sldId id="303" r:id="rId28"/>
    <p:sldId id="304" r:id="rId29"/>
    <p:sldId id="299" r:id="rId30"/>
    <p:sldId id="305" r:id="rId31"/>
    <p:sldId id="306" r:id="rId32"/>
    <p:sldId id="307" r:id="rId33"/>
    <p:sldId id="302" r:id="rId34"/>
    <p:sldId id="301" r:id="rId35"/>
    <p:sldId id="300" r:id="rId36"/>
    <p:sldId id="293" r:id="rId37"/>
    <p:sldId id="294" r:id="rId38"/>
    <p:sldId id="292" r:id="rId39"/>
    <p:sldId id="308" r:id="rId40"/>
    <p:sldId id="309" r:id="rId41"/>
    <p:sldId id="310" r:id="rId42"/>
    <p:sldId id="311" r:id="rId43"/>
    <p:sldId id="312" r:id="rId44"/>
    <p:sldId id="315" r:id="rId45"/>
    <p:sldId id="314" r:id="rId46"/>
    <p:sldId id="313" r:id="rId47"/>
    <p:sldId id="316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4472C4"/>
    <a:srgbClr val="FB0DD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4" d="100"/>
          <a:sy n="74" d="100"/>
        </p:scale>
        <p:origin x="720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C535C-4039-4872-A374-C28EAD3E0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7584E2-D3C2-41B0-BB03-2D442B322F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2370F-5E92-402E-BBF1-62F2C438D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1556A-BDAA-44E5-B3E8-F3C79D440FCC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71746-49FB-4859-95DC-23700251E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EC92D-11CA-4DD9-89D6-881813E41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F7D2C-D6B5-4E6A-B7D9-D81AC0D74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035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A41DD-A050-4EF5-AD70-352666701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489ACE-2CE1-41BF-AAA7-B23906965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F1966-CF3F-4A5F-81BB-08F6BE27E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1556A-BDAA-44E5-B3E8-F3C79D440FCC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410CD-BF7C-4F6D-97BC-89DEAEE8F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3C691-BBDF-4E7D-BEDD-E8C548D6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F7D2C-D6B5-4E6A-B7D9-D81AC0D74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2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44DE45-2C88-4690-A574-B20A01633E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60AB6-C865-4C29-9677-4448EC088F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5811F-55B6-41DB-8BDF-C6DC06576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1556A-BDAA-44E5-B3E8-F3C79D440FCC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F0544-50D2-4004-A474-128CE06A1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4DB60B-179A-4DE6-90D8-05A53F7C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F7D2C-D6B5-4E6A-B7D9-D81AC0D74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113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CC9BC-E00B-45C8-96EB-37A5DCCDB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D809A-0DE3-4AD7-A681-09ABA6C1A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83374-28F1-499A-9D6E-5DEAE1594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1556A-BDAA-44E5-B3E8-F3C79D440FCC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B13CB-3064-4569-BB6E-6F7FA0DD7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79B3-983A-4FF0-8E12-732324FE9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F7D2C-D6B5-4E6A-B7D9-D81AC0D74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243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B974F-AA94-4C5B-8EB9-C8E2C0BC5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09E4DA-ABB9-4A1F-AF36-386C4172F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55E5D-D302-4C5D-A158-47C9B479C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1556A-BDAA-44E5-B3E8-F3C79D440FCC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C7ABC-E912-4F0E-8163-68BC526C3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BE907-CAB0-4D74-97AA-5333805D9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F7D2C-D6B5-4E6A-B7D9-D81AC0D74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814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4DAF0-6B3E-4816-B3DB-13A5742E5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834DB-26F6-41E5-B6E8-5CC6767BE0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563187-69EB-4E02-8707-588E68B6B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2E7EF1-A301-4109-8702-3AC7A22C7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1556A-BDAA-44E5-B3E8-F3C79D440FCC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148DB-9A3F-40C1-845C-49815F3CD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D0FB2D-AF9A-4B0B-9B1E-E4B53109E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F7D2C-D6B5-4E6A-B7D9-D81AC0D74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48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00E8E-25CC-4086-BE32-BA3F3C396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46E8E-2B75-4A76-99C5-444868DE2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CFBBA0-3951-4AAA-9883-9A2210AFFF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4EEC33-9770-4CD5-B96A-2120F8E94E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AC1E11-15E5-4E4B-9689-A628848087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B87360-1A35-4A4C-BE70-5C2965A19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1556A-BDAA-44E5-B3E8-F3C79D440FCC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4981D5-8AFE-480B-A747-FED3D34D8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8A7806-91EE-4A5E-B02D-B583B0F7A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F7D2C-D6B5-4E6A-B7D9-D81AC0D74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72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53BAB-5A8A-42F7-8E08-33662EE0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479864-7638-432E-8812-5B2D6EC5D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1556A-BDAA-44E5-B3E8-F3C79D440FCC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292709-FA71-43B3-8BE0-1C1373ECA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EE17C-5F10-43E1-A009-582CC42AC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F7D2C-D6B5-4E6A-B7D9-D81AC0D74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58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63E13C-1ED4-465B-B9A7-C4EC590FB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1556A-BDAA-44E5-B3E8-F3C79D440FCC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A50EDD-E0DE-4735-97F2-DF7497F5D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694E6-C3A4-48C1-B7E3-6AB53D558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F7D2C-D6B5-4E6A-B7D9-D81AC0D74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8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662E8-7069-4329-9670-A9C4E437E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DD4CE-E891-4A6C-A2C7-9DAEA4229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1998A1-B66A-4EC9-B768-FC515E9674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05F13A-BF64-4E91-AA98-061E47A84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1556A-BDAA-44E5-B3E8-F3C79D440FCC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793BC1-F1DA-4160-839D-4AE725E94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E8EEA5-41A8-49CE-A2BB-A695DEA10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F7D2C-D6B5-4E6A-B7D9-D81AC0D74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390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7716-FD2F-4368-89A2-CCCDA5362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09698F-CEE3-49F4-A2FA-E853F4DF06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45DFF7-6DAF-467C-8C12-65FCCECC32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803159-63F7-4783-84CB-52DE527AB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1556A-BDAA-44E5-B3E8-F3C79D440FCC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485AAB-1BD5-47E4-9E03-5D30F0A8A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A23397-B57C-4DA4-B55F-627E27BD1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F7D2C-D6B5-4E6A-B7D9-D81AC0D74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72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E51ABC-5941-4545-ABEC-910BADFF2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0293A-C63D-4C73-9846-7055AAFED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5C17C-4486-4186-BC29-817625C19B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1556A-BDAA-44E5-B3E8-F3C79D440FCC}" type="datetimeFigureOut">
              <a:rPr lang="en-US" smtClean="0"/>
              <a:t>10/23/2023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40DDE-BA17-475D-B268-8FD1138E50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13E53B-F4D8-4A8A-9538-7ED6BADBBD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1F7D2C-D6B5-4E6A-B7D9-D81AC0D74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680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jp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55.png"/><Relationship Id="rId7" Type="http://schemas.openxmlformats.org/officeDocument/2006/relationships/image" Target="../media/image77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79.png"/><Relationship Id="rId5" Type="http://schemas.openxmlformats.org/officeDocument/2006/relationships/image" Target="../media/image75.png"/><Relationship Id="rId10" Type="http://schemas.openxmlformats.org/officeDocument/2006/relationships/image" Target="../media/image59.png"/><Relationship Id="rId4" Type="http://schemas.openxmlformats.org/officeDocument/2006/relationships/image" Target="../media/image74.jpg"/><Relationship Id="rId9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g"/><Relationship Id="rId13" Type="http://schemas.openxmlformats.org/officeDocument/2006/relationships/image" Target="../media/image89.jpg"/><Relationship Id="rId18" Type="http://schemas.openxmlformats.org/officeDocument/2006/relationships/image" Target="../media/image93.jpeg"/><Relationship Id="rId3" Type="http://schemas.openxmlformats.org/officeDocument/2006/relationships/image" Target="../media/image81.jpg"/><Relationship Id="rId7" Type="http://schemas.openxmlformats.org/officeDocument/2006/relationships/image" Target="../media/image83.jpg"/><Relationship Id="rId12" Type="http://schemas.openxmlformats.org/officeDocument/2006/relationships/image" Target="../media/image88.jpg"/><Relationship Id="rId17" Type="http://schemas.openxmlformats.org/officeDocument/2006/relationships/image" Target="../media/image92.jpg"/><Relationship Id="rId2" Type="http://schemas.openxmlformats.org/officeDocument/2006/relationships/image" Target="../media/image80.jpg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7.jpg"/><Relationship Id="rId5" Type="http://schemas.openxmlformats.org/officeDocument/2006/relationships/image" Target="../media/image59.png"/><Relationship Id="rId15" Type="http://schemas.openxmlformats.org/officeDocument/2006/relationships/image" Target="../media/image46.jpg"/><Relationship Id="rId10" Type="http://schemas.openxmlformats.org/officeDocument/2006/relationships/image" Target="../media/image86.jpg"/><Relationship Id="rId19" Type="http://schemas.openxmlformats.org/officeDocument/2006/relationships/image" Target="../media/image94.jpg"/><Relationship Id="rId4" Type="http://schemas.openxmlformats.org/officeDocument/2006/relationships/image" Target="../media/image58.png"/><Relationship Id="rId9" Type="http://schemas.openxmlformats.org/officeDocument/2006/relationships/image" Target="../media/image85.jpg"/><Relationship Id="rId14" Type="http://schemas.openxmlformats.org/officeDocument/2006/relationships/image" Target="../media/image90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6.jpg"/><Relationship Id="rId7" Type="http://schemas.openxmlformats.org/officeDocument/2006/relationships/image" Target="../media/image99.jpg"/><Relationship Id="rId12" Type="http://schemas.openxmlformats.org/officeDocument/2006/relationships/image" Target="../media/image102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8.png"/><Relationship Id="rId11" Type="http://schemas.openxmlformats.org/officeDocument/2006/relationships/image" Target="../media/image101.jpg"/><Relationship Id="rId5" Type="http://schemas.openxmlformats.org/officeDocument/2006/relationships/image" Target="../media/image97.jpg"/><Relationship Id="rId10" Type="http://schemas.openxmlformats.org/officeDocument/2006/relationships/image" Target="../media/image95.wmf"/><Relationship Id="rId4" Type="http://schemas.openxmlformats.org/officeDocument/2006/relationships/image" Target="../media/image46.jpg"/><Relationship Id="rId9" Type="http://schemas.openxmlformats.org/officeDocument/2006/relationships/oleObject" Target="../embeddings/oleObject1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106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jpg"/><Relationship Id="rId3" Type="http://schemas.openxmlformats.org/officeDocument/2006/relationships/image" Target="../media/image102.jpg"/><Relationship Id="rId7" Type="http://schemas.openxmlformats.org/officeDocument/2006/relationships/image" Target="../media/image109.jp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11" Type="http://schemas.openxmlformats.org/officeDocument/2006/relationships/image" Target="../media/image111.png"/><Relationship Id="rId5" Type="http://schemas.openxmlformats.org/officeDocument/2006/relationships/image" Target="../media/image108.jpg"/><Relationship Id="rId10" Type="http://schemas.openxmlformats.org/officeDocument/2006/relationships/image" Target="../media/image57.png"/><Relationship Id="rId4" Type="http://schemas.openxmlformats.org/officeDocument/2006/relationships/image" Target="../media/image107.jpg"/><Relationship Id="rId9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jpg"/><Relationship Id="rId5" Type="http://schemas.openxmlformats.org/officeDocument/2006/relationships/image" Target="../media/image108.jpg"/><Relationship Id="rId4" Type="http://schemas.openxmlformats.org/officeDocument/2006/relationships/image" Target="../media/image10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6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jpg"/><Relationship Id="rId5" Type="http://schemas.openxmlformats.org/officeDocument/2006/relationships/image" Target="../media/image108.jpg"/><Relationship Id="rId4" Type="http://schemas.openxmlformats.org/officeDocument/2006/relationships/image" Target="../media/image101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118.jpg"/><Relationship Id="rId7" Type="http://schemas.openxmlformats.org/officeDocument/2006/relationships/image" Target="../media/image58.png"/><Relationship Id="rId12" Type="http://schemas.openxmlformats.org/officeDocument/2006/relationships/image" Target="../media/image125.jp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jpg"/><Relationship Id="rId11" Type="http://schemas.openxmlformats.org/officeDocument/2006/relationships/image" Target="../media/image124.jpeg"/><Relationship Id="rId5" Type="http://schemas.openxmlformats.org/officeDocument/2006/relationships/image" Target="../media/image120.jpeg"/><Relationship Id="rId10" Type="http://schemas.openxmlformats.org/officeDocument/2006/relationships/image" Target="../media/image123.png"/><Relationship Id="rId4" Type="http://schemas.openxmlformats.org/officeDocument/2006/relationships/image" Target="../media/image119.jpg"/><Relationship Id="rId9" Type="http://schemas.openxmlformats.org/officeDocument/2006/relationships/image" Target="../media/image122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jpg"/><Relationship Id="rId3" Type="http://schemas.openxmlformats.org/officeDocument/2006/relationships/image" Target="../media/image127.png"/><Relationship Id="rId7" Type="http://schemas.openxmlformats.org/officeDocument/2006/relationships/image" Target="../media/image131.jp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jpg"/><Relationship Id="rId5" Type="http://schemas.openxmlformats.org/officeDocument/2006/relationships/image" Target="../media/image129.jpg"/><Relationship Id="rId10" Type="http://schemas.openxmlformats.org/officeDocument/2006/relationships/image" Target="../media/image134.jpg"/><Relationship Id="rId4" Type="http://schemas.openxmlformats.org/officeDocument/2006/relationships/image" Target="../media/image128.jpg"/><Relationship Id="rId9" Type="http://schemas.openxmlformats.org/officeDocument/2006/relationships/image" Target="../media/image13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jpg"/><Relationship Id="rId13" Type="http://schemas.openxmlformats.org/officeDocument/2006/relationships/image" Target="../media/image103.jpg"/><Relationship Id="rId3" Type="http://schemas.openxmlformats.org/officeDocument/2006/relationships/image" Target="../media/image136.png"/><Relationship Id="rId7" Type="http://schemas.openxmlformats.org/officeDocument/2006/relationships/image" Target="../media/image139.png"/><Relationship Id="rId12" Type="http://schemas.openxmlformats.org/officeDocument/2006/relationships/image" Target="../media/image144.jpg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11" Type="http://schemas.openxmlformats.org/officeDocument/2006/relationships/image" Target="../media/image143.png"/><Relationship Id="rId5" Type="http://schemas.openxmlformats.org/officeDocument/2006/relationships/image" Target="../media/image138.jpg"/><Relationship Id="rId15" Type="http://schemas.openxmlformats.org/officeDocument/2006/relationships/image" Target="../media/image49.jpg"/><Relationship Id="rId10" Type="http://schemas.openxmlformats.org/officeDocument/2006/relationships/image" Target="../media/image142.jpg"/><Relationship Id="rId4" Type="http://schemas.openxmlformats.org/officeDocument/2006/relationships/image" Target="../media/image137.jpg"/><Relationship Id="rId9" Type="http://schemas.openxmlformats.org/officeDocument/2006/relationships/image" Target="../media/image141.jpeg"/><Relationship Id="rId14" Type="http://schemas.openxmlformats.org/officeDocument/2006/relationships/image" Target="../media/image1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jpg"/><Relationship Id="rId3" Type="http://schemas.openxmlformats.org/officeDocument/2006/relationships/image" Target="../media/image146.jpg"/><Relationship Id="rId7" Type="http://schemas.openxmlformats.org/officeDocument/2006/relationships/image" Target="../media/image136.png"/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jpg"/><Relationship Id="rId4" Type="http://schemas.openxmlformats.org/officeDocument/2006/relationships/image" Target="../media/image147.jpg"/><Relationship Id="rId9" Type="http://schemas.openxmlformats.org/officeDocument/2006/relationships/image" Target="../media/image135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13" Type="http://schemas.openxmlformats.org/officeDocument/2006/relationships/image" Target="../media/image159.jpg"/><Relationship Id="rId3" Type="http://schemas.openxmlformats.org/officeDocument/2006/relationships/image" Target="../media/image152.jpg"/><Relationship Id="rId7" Type="http://schemas.openxmlformats.org/officeDocument/2006/relationships/image" Target="../media/image156.jpg"/><Relationship Id="rId12" Type="http://schemas.openxmlformats.org/officeDocument/2006/relationships/image" Target="../media/image146.jpg"/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jpg"/><Relationship Id="rId11" Type="http://schemas.openxmlformats.org/officeDocument/2006/relationships/image" Target="../media/image158.jpg"/><Relationship Id="rId5" Type="http://schemas.openxmlformats.org/officeDocument/2006/relationships/image" Target="../media/image154.jpg"/><Relationship Id="rId15" Type="http://schemas.openxmlformats.org/officeDocument/2006/relationships/image" Target="../media/image161.jpg"/><Relationship Id="rId10" Type="http://schemas.openxmlformats.org/officeDocument/2006/relationships/image" Target="../media/image157.jpg"/><Relationship Id="rId4" Type="http://schemas.openxmlformats.org/officeDocument/2006/relationships/image" Target="../media/image153.jpg"/><Relationship Id="rId9" Type="http://schemas.openxmlformats.org/officeDocument/2006/relationships/image" Target="../media/image145.jpg"/><Relationship Id="rId14" Type="http://schemas.openxmlformats.org/officeDocument/2006/relationships/image" Target="../media/image160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73.jpg"/><Relationship Id="rId18" Type="http://schemas.openxmlformats.org/officeDocument/2006/relationships/image" Target="../media/image177.jpg"/><Relationship Id="rId3" Type="http://schemas.openxmlformats.org/officeDocument/2006/relationships/image" Target="../media/image163.jpg"/><Relationship Id="rId21" Type="http://schemas.openxmlformats.org/officeDocument/2006/relationships/image" Target="../media/image180.jpg"/><Relationship Id="rId7" Type="http://schemas.openxmlformats.org/officeDocument/2006/relationships/image" Target="../media/image167.jpg"/><Relationship Id="rId12" Type="http://schemas.openxmlformats.org/officeDocument/2006/relationships/image" Target="../media/image172.jpg"/><Relationship Id="rId17" Type="http://schemas.openxmlformats.org/officeDocument/2006/relationships/image" Target="../media/image176.jpeg"/><Relationship Id="rId2" Type="http://schemas.openxmlformats.org/officeDocument/2006/relationships/image" Target="../media/image162.jpg"/><Relationship Id="rId16" Type="http://schemas.openxmlformats.org/officeDocument/2006/relationships/image" Target="../media/image175.png"/><Relationship Id="rId20" Type="http://schemas.openxmlformats.org/officeDocument/2006/relationships/image" Target="../media/image17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jpg"/><Relationship Id="rId11" Type="http://schemas.openxmlformats.org/officeDocument/2006/relationships/image" Target="../media/image171.jpg"/><Relationship Id="rId5" Type="http://schemas.openxmlformats.org/officeDocument/2006/relationships/image" Target="../media/image165.jpg"/><Relationship Id="rId15" Type="http://schemas.openxmlformats.org/officeDocument/2006/relationships/image" Target="../media/image174.jpg"/><Relationship Id="rId10" Type="http://schemas.openxmlformats.org/officeDocument/2006/relationships/image" Target="../media/image170.jpg"/><Relationship Id="rId19" Type="http://schemas.openxmlformats.org/officeDocument/2006/relationships/image" Target="../media/image178.jpg"/><Relationship Id="rId4" Type="http://schemas.openxmlformats.org/officeDocument/2006/relationships/image" Target="../media/image164.jpg"/><Relationship Id="rId9" Type="http://schemas.openxmlformats.org/officeDocument/2006/relationships/image" Target="../media/image169.png"/><Relationship Id="rId14" Type="http://schemas.openxmlformats.org/officeDocument/2006/relationships/image" Target="../media/image49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g"/><Relationship Id="rId13" Type="http://schemas.openxmlformats.org/officeDocument/2006/relationships/image" Target="../media/image186.png"/><Relationship Id="rId18" Type="http://schemas.openxmlformats.org/officeDocument/2006/relationships/image" Target="../media/image189.png"/><Relationship Id="rId3" Type="http://schemas.openxmlformats.org/officeDocument/2006/relationships/image" Target="../media/image181.jpg"/><Relationship Id="rId21" Type="http://schemas.openxmlformats.org/officeDocument/2006/relationships/image" Target="../media/image192.jpg"/><Relationship Id="rId7" Type="http://schemas.openxmlformats.org/officeDocument/2006/relationships/image" Target="../media/image182.jpg"/><Relationship Id="rId12" Type="http://schemas.openxmlformats.org/officeDocument/2006/relationships/image" Target="../media/image185.jpg"/><Relationship Id="rId17" Type="http://schemas.openxmlformats.org/officeDocument/2006/relationships/image" Target="../media/image188.png"/><Relationship Id="rId2" Type="http://schemas.openxmlformats.org/officeDocument/2006/relationships/image" Target="../media/image167.jpg"/><Relationship Id="rId16" Type="http://schemas.openxmlformats.org/officeDocument/2006/relationships/image" Target="../media/image177.jpg"/><Relationship Id="rId20" Type="http://schemas.openxmlformats.org/officeDocument/2006/relationships/image" Target="../media/image19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11" Type="http://schemas.openxmlformats.org/officeDocument/2006/relationships/image" Target="../media/image184.jpg"/><Relationship Id="rId5" Type="http://schemas.openxmlformats.org/officeDocument/2006/relationships/image" Target="../media/image103.jpg"/><Relationship Id="rId15" Type="http://schemas.openxmlformats.org/officeDocument/2006/relationships/image" Target="../media/image168.png"/><Relationship Id="rId23" Type="http://schemas.openxmlformats.org/officeDocument/2006/relationships/image" Target="../media/image194.jpg"/><Relationship Id="rId10" Type="http://schemas.openxmlformats.org/officeDocument/2006/relationships/image" Target="../media/image29.jpg"/><Relationship Id="rId19" Type="http://schemas.openxmlformats.org/officeDocument/2006/relationships/image" Target="../media/image190.jpeg"/><Relationship Id="rId4" Type="http://schemas.openxmlformats.org/officeDocument/2006/relationships/image" Target="../media/image170.jpg"/><Relationship Id="rId9" Type="http://schemas.openxmlformats.org/officeDocument/2006/relationships/image" Target="../media/image183.jpg"/><Relationship Id="rId14" Type="http://schemas.openxmlformats.org/officeDocument/2006/relationships/image" Target="../media/image187.png"/><Relationship Id="rId22" Type="http://schemas.openxmlformats.org/officeDocument/2006/relationships/image" Target="../media/image193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jpg"/><Relationship Id="rId3" Type="http://schemas.openxmlformats.org/officeDocument/2006/relationships/image" Target="../media/image191.jpg"/><Relationship Id="rId7" Type="http://schemas.openxmlformats.org/officeDocument/2006/relationships/image" Target="../media/image196.jp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5" Type="http://schemas.openxmlformats.org/officeDocument/2006/relationships/image" Target="../media/image29.jpg"/><Relationship Id="rId4" Type="http://schemas.openxmlformats.org/officeDocument/2006/relationships/image" Target="../media/image172.jpg"/><Relationship Id="rId9" Type="http://schemas.openxmlformats.org/officeDocument/2006/relationships/hyperlink" Target="https://www.google.com/search?sca_esv=575843313&amp;rlz=1C1GCEB_enUS980US982&amp;q=kingdom+of+sweden+federal+bank+savings&amp;spell=1&amp;sa=X&amp;ved=2ahUKEwipt5S-14yCAxWKmmoFHZt5CEIQkeECKAB6BAgIEAE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191.jpg"/><Relationship Id="rId7" Type="http://schemas.openxmlformats.org/officeDocument/2006/relationships/hyperlink" Target="https://www.google.com/search?sca_esv=575843313&amp;rlz=1C1GCEB_enUS980US982&amp;q=kingdom+of+sweden+federal+bank+savings&amp;spell=1&amp;sa=X&amp;ved=2ahUKEwipt5S-14yCAxWKmmoFHZt5CEIQkeECKAB6BAgIEAE" TargetMode="External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jpg"/><Relationship Id="rId5" Type="http://schemas.openxmlformats.org/officeDocument/2006/relationships/image" Target="../media/image196.jpg"/><Relationship Id="rId4" Type="http://schemas.openxmlformats.org/officeDocument/2006/relationships/image" Target="../media/image172.jpg"/><Relationship Id="rId9" Type="http://schemas.openxmlformats.org/officeDocument/2006/relationships/image" Target="../media/image19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19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g"/><Relationship Id="rId4" Type="http://schemas.openxmlformats.org/officeDocument/2006/relationships/image" Target="../media/image172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jpg"/><Relationship Id="rId3" Type="http://schemas.openxmlformats.org/officeDocument/2006/relationships/image" Target="../media/image201.jpg"/><Relationship Id="rId7" Type="http://schemas.openxmlformats.org/officeDocument/2006/relationships/image" Target="../media/image106.jpg"/><Relationship Id="rId2" Type="http://schemas.openxmlformats.org/officeDocument/2006/relationships/image" Target="../media/image20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jpg"/><Relationship Id="rId11" Type="http://schemas.openxmlformats.org/officeDocument/2006/relationships/image" Target="../media/image170.jpg"/><Relationship Id="rId5" Type="http://schemas.openxmlformats.org/officeDocument/2006/relationships/image" Target="../media/image203.png"/><Relationship Id="rId10" Type="http://schemas.openxmlformats.org/officeDocument/2006/relationships/image" Target="../media/image49.jpg"/><Relationship Id="rId4" Type="http://schemas.openxmlformats.org/officeDocument/2006/relationships/image" Target="../media/image202.png"/><Relationship Id="rId9" Type="http://schemas.openxmlformats.org/officeDocument/2006/relationships/image" Target="../media/image177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210.jpg"/><Relationship Id="rId3" Type="http://schemas.openxmlformats.org/officeDocument/2006/relationships/hyperlink" Target="https://supreme.justia.com/cases/federal/us/304/1/" TargetMode="External"/><Relationship Id="rId7" Type="http://schemas.openxmlformats.org/officeDocument/2006/relationships/image" Target="../media/image49.jpg"/><Relationship Id="rId12" Type="http://schemas.openxmlformats.org/officeDocument/2006/relationships/image" Target="../media/image209.png"/><Relationship Id="rId2" Type="http://schemas.openxmlformats.org/officeDocument/2006/relationships/image" Target="../media/image204.png"/><Relationship Id="rId16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11" Type="http://schemas.openxmlformats.org/officeDocument/2006/relationships/image" Target="../media/image208.jpg"/><Relationship Id="rId5" Type="http://schemas.openxmlformats.org/officeDocument/2006/relationships/image" Target="../media/image111.png"/><Relationship Id="rId15" Type="http://schemas.openxmlformats.org/officeDocument/2006/relationships/image" Target="../media/image212.png"/><Relationship Id="rId10" Type="http://schemas.openxmlformats.org/officeDocument/2006/relationships/image" Target="../media/image207.jpg"/><Relationship Id="rId4" Type="http://schemas.openxmlformats.org/officeDocument/2006/relationships/image" Target="../media/image205.png"/><Relationship Id="rId9" Type="http://schemas.openxmlformats.org/officeDocument/2006/relationships/image" Target="../media/image206.png"/><Relationship Id="rId14" Type="http://schemas.openxmlformats.org/officeDocument/2006/relationships/image" Target="../media/image211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28.jpeg"/><Relationship Id="rId3" Type="http://schemas.openxmlformats.org/officeDocument/2006/relationships/image" Target="../media/image19.png"/><Relationship Id="rId7" Type="http://schemas.openxmlformats.org/officeDocument/2006/relationships/image" Target="../media/image5.jpg"/><Relationship Id="rId12" Type="http://schemas.openxmlformats.org/officeDocument/2006/relationships/image" Target="../media/image27.jpg"/><Relationship Id="rId2" Type="http://schemas.openxmlformats.org/officeDocument/2006/relationships/image" Target="../media/image18.png"/><Relationship Id="rId16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11" Type="http://schemas.openxmlformats.org/officeDocument/2006/relationships/image" Target="../media/image26.png"/><Relationship Id="rId5" Type="http://schemas.openxmlformats.org/officeDocument/2006/relationships/image" Target="../media/image21.jpg"/><Relationship Id="rId15" Type="http://schemas.openxmlformats.org/officeDocument/2006/relationships/image" Target="../media/image30.jpg"/><Relationship Id="rId10" Type="http://schemas.openxmlformats.org/officeDocument/2006/relationships/image" Target="../media/image25.jpeg"/><Relationship Id="rId4" Type="http://schemas.openxmlformats.org/officeDocument/2006/relationships/image" Target="../media/image20.png"/><Relationship Id="rId9" Type="http://schemas.openxmlformats.org/officeDocument/2006/relationships/image" Target="../media/image24.jpg"/><Relationship Id="rId14" Type="http://schemas.openxmlformats.org/officeDocument/2006/relationships/image" Target="../media/image29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67.jpg"/><Relationship Id="rId7" Type="http://schemas.openxmlformats.org/officeDocument/2006/relationships/image" Target="../media/image214.png"/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jpg"/><Relationship Id="rId11" Type="http://schemas.openxmlformats.org/officeDocument/2006/relationships/image" Target="../media/image205.png"/><Relationship Id="rId5" Type="http://schemas.openxmlformats.org/officeDocument/2006/relationships/image" Target="../media/image48.jpg"/><Relationship Id="rId10" Type="http://schemas.openxmlformats.org/officeDocument/2006/relationships/image" Target="../media/image215.jpg"/><Relationship Id="rId4" Type="http://schemas.openxmlformats.org/officeDocument/2006/relationships/image" Target="../media/image103.jpg"/><Relationship Id="rId9" Type="http://schemas.openxmlformats.org/officeDocument/2006/relationships/image" Target="../media/image49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jpg"/><Relationship Id="rId13" Type="http://schemas.openxmlformats.org/officeDocument/2006/relationships/image" Target="../media/image170.jpg"/><Relationship Id="rId18" Type="http://schemas.openxmlformats.org/officeDocument/2006/relationships/image" Target="../media/image227.jpg"/><Relationship Id="rId3" Type="http://schemas.openxmlformats.org/officeDocument/2006/relationships/image" Target="../media/image217.jpg"/><Relationship Id="rId21" Type="http://schemas.openxmlformats.org/officeDocument/2006/relationships/image" Target="../media/image228.png"/><Relationship Id="rId7" Type="http://schemas.openxmlformats.org/officeDocument/2006/relationships/image" Target="../media/image218.jpeg"/><Relationship Id="rId12" Type="http://schemas.openxmlformats.org/officeDocument/2006/relationships/image" Target="../media/image222.png"/><Relationship Id="rId17" Type="http://schemas.openxmlformats.org/officeDocument/2006/relationships/image" Target="../media/image226.jpg"/><Relationship Id="rId2" Type="http://schemas.openxmlformats.org/officeDocument/2006/relationships/image" Target="../media/image216.jpg"/><Relationship Id="rId16" Type="http://schemas.openxmlformats.org/officeDocument/2006/relationships/image" Target="../media/image225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11" Type="http://schemas.openxmlformats.org/officeDocument/2006/relationships/image" Target="../media/image221.jpg"/><Relationship Id="rId24" Type="http://schemas.openxmlformats.org/officeDocument/2006/relationships/image" Target="../media/image229.jpeg"/><Relationship Id="rId5" Type="http://schemas.openxmlformats.org/officeDocument/2006/relationships/image" Target="../media/image49.jpg"/><Relationship Id="rId15" Type="http://schemas.openxmlformats.org/officeDocument/2006/relationships/image" Target="../media/image224.jpg"/><Relationship Id="rId23" Type="http://schemas.openxmlformats.org/officeDocument/2006/relationships/image" Target="../media/image206.png"/><Relationship Id="rId10" Type="http://schemas.openxmlformats.org/officeDocument/2006/relationships/image" Target="../media/image220.jpeg"/><Relationship Id="rId19" Type="http://schemas.openxmlformats.org/officeDocument/2006/relationships/hyperlink" Target="https://www.google.com/search?sca_esv=575843313&amp;rlz=1C1GCEB_enUS980US982&amp;q=Laxman+Narasimhan&amp;stick=H4sIAAAAAAAAAONgVuLVT9c3NMyozDEtMs8ofMRowS3w8sc9YSn9SWtOXmPU5OIKzsgvd80rySypFJLmYoOyBKX4uVB18ixiFfRJrMhNzFPwSyxKLM7MzUjMAwBvEWKcYAAAAA&amp;sa=X&amp;ved=2ahUKEwiRlv644IyCAxVblWoFHXFkAIIQzIcDKAB6BAgqEAE" TargetMode="External"/><Relationship Id="rId4" Type="http://schemas.openxmlformats.org/officeDocument/2006/relationships/image" Target="../media/image215.jpg"/><Relationship Id="rId9" Type="http://schemas.openxmlformats.org/officeDocument/2006/relationships/image" Target="../media/image219.jpg"/><Relationship Id="rId14" Type="http://schemas.openxmlformats.org/officeDocument/2006/relationships/image" Target="../media/image223.png"/><Relationship Id="rId22" Type="http://schemas.openxmlformats.org/officeDocument/2006/relationships/image" Target="../media/image177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31.jpg"/><Relationship Id="rId7" Type="http://schemas.openxmlformats.org/officeDocument/2006/relationships/image" Target="../media/image212.png"/><Relationship Id="rId2" Type="http://schemas.openxmlformats.org/officeDocument/2006/relationships/image" Target="../media/image2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jpg"/><Relationship Id="rId11" Type="http://schemas.openxmlformats.org/officeDocument/2006/relationships/image" Target="../media/image50.jpg"/><Relationship Id="rId5" Type="http://schemas.openxmlformats.org/officeDocument/2006/relationships/image" Target="../media/image233.jpg"/><Relationship Id="rId10" Type="http://schemas.openxmlformats.org/officeDocument/2006/relationships/image" Target="../media/image237.jpg"/><Relationship Id="rId4" Type="http://schemas.openxmlformats.org/officeDocument/2006/relationships/image" Target="../media/image232.jpg"/><Relationship Id="rId9" Type="http://schemas.openxmlformats.org/officeDocument/2006/relationships/image" Target="../media/image2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8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240.jpg"/><Relationship Id="rId7" Type="http://schemas.openxmlformats.org/officeDocument/2006/relationships/image" Target="../media/image203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jpg"/><Relationship Id="rId5" Type="http://schemas.openxmlformats.org/officeDocument/2006/relationships/image" Target="../media/image241.jpg"/><Relationship Id="rId4" Type="http://schemas.openxmlformats.org/officeDocument/2006/relationships/image" Target="../media/image49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2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29.jpg"/><Relationship Id="rId16" Type="http://schemas.openxmlformats.org/officeDocument/2006/relationships/image" Target="../media/image7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68.jpg"/><Relationship Id="rId5" Type="http://schemas.openxmlformats.org/officeDocument/2006/relationships/image" Target="../media/image49.jpg"/><Relationship Id="rId15" Type="http://schemas.openxmlformats.org/officeDocument/2006/relationships/image" Target="../media/image72.png"/><Relationship Id="rId10" Type="http://schemas.openxmlformats.org/officeDocument/2006/relationships/image" Target="../media/image67.jpg"/><Relationship Id="rId4" Type="http://schemas.openxmlformats.org/officeDocument/2006/relationships/image" Target="../media/image63.jpg"/><Relationship Id="rId9" Type="http://schemas.openxmlformats.org/officeDocument/2006/relationships/image" Target="../media/image66.jpg"/><Relationship Id="rId14" Type="http://schemas.openxmlformats.org/officeDocument/2006/relationships/image" Target="../media/image71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243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g"/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238.jpg"/><Relationship Id="rId7" Type="http://schemas.openxmlformats.org/officeDocument/2006/relationships/image" Target="../media/image49.jpg"/><Relationship Id="rId12" Type="http://schemas.openxmlformats.org/officeDocument/2006/relationships/image" Target="../media/image138.jpg"/><Relationship Id="rId2" Type="http://schemas.openxmlformats.org/officeDocument/2006/relationships/image" Target="../media/image2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jpg"/><Relationship Id="rId11" Type="http://schemas.openxmlformats.org/officeDocument/2006/relationships/image" Target="../media/image246.jpg"/><Relationship Id="rId5" Type="http://schemas.openxmlformats.org/officeDocument/2006/relationships/image" Target="../media/image58.png"/><Relationship Id="rId10" Type="http://schemas.openxmlformats.org/officeDocument/2006/relationships/image" Target="../media/image217.jpg"/><Relationship Id="rId4" Type="http://schemas.openxmlformats.org/officeDocument/2006/relationships/image" Target="../media/image201.jpg"/><Relationship Id="rId9" Type="http://schemas.openxmlformats.org/officeDocument/2006/relationships/hyperlink" Target="https://news.un.org/en/story/2021/10/1103852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8.jpeg"/><Relationship Id="rId7" Type="http://schemas.openxmlformats.org/officeDocument/2006/relationships/image" Target="../media/image1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27.jpg"/><Relationship Id="rId10" Type="http://schemas.openxmlformats.org/officeDocument/2006/relationships/image" Target="../media/image36.jpg"/><Relationship Id="rId4" Type="http://schemas.openxmlformats.org/officeDocument/2006/relationships/image" Target="../media/image26.png"/><Relationship Id="rId9" Type="http://schemas.openxmlformats.org/officeDocument/2006/relationships/image" Target="../media/image3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jpg"/><Relationship Id="rId13" Type="http://schemas.openxmlformats.org/officeDocument/2006/relationships/image" Target="../media/image252.jpg"/><Relationship Id="rId3" Type="http://schemas.openxmlformats.org/officeDocument/2006/relationships/image" Target="../media/image247.png"/><Relationship Id="rId7" Type="http://schemas.openxmlformats.org/officeDocument/2006/relationships/image" Target="../media/image167.jpg"/><Relationship Id="rId12" Type="http://schemas.openxmlformats.org/officeDocument/2006/relationships/image" Target="../media/image251.jpg"/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jpg"/><Relationship Id="rId11" Type="http://schemas.openxmlformats.org/officeDocument/2006/relationships/image" Target="../media/image250.png"/><Relationship Id="rId5" Type="http://schemas.openxmlformats.org/officeDocument/2006/relationships/image" Target="../media/image244.jpg"/><Relationship Id="rId15" Type="http://schemas.openxmlformats.org/officeDocument/2006/relationships/image" Target="../media/image254.jpg"/><Relationship Id="rId10" Type="http://schemas.openxmlformats.org/officeDocument/2006/relationships/image" Target="../media/image249.jpg"/><Relationship Id="rId4" Type="http://schemas.openxmlformats.org/officeDocument/2006/relationships/image" Target="../media/image246.jpg"/><Relationship Id="rId9" Type="http://schemas.openxmlformats.org/officeDocument/2006/relationships/image" Target="../media/image248.png"/><Relationship Id="rId14" Type="http://schemas.openxmlformats.org/officeDocument/2006/relationships/image" Target="../media/image25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jpg"/><Relationship Id="rId13" Type="http://schemas.openxmlformats.org/officeDocument/2006/relationships/image" Target="../media/image252.jpg"/><Relationship Id="rId3" Type="http://schemas.openxmlformats.org/officeDocument/2006/relationships/image" Target="../media/image247.png"/><Relationship Id="rId7" Type="http://schemas.openxmlformats.org/officeDocument/2006/relationships/image" Target="../media/image167.jpg"/><Relationship Id="rId12" Type="http://schemas.openxmlformats.org/officeDocument/2006/relationships/image" Target="../media/image251.jpg"/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jpg"/><Relationship Id="rId11" Type="http://schemas.openxmlformats.org/officeDocument/2006/relationships/image" Target="../media/image250.png"/><Relationship Id="rId5" Type="http://schemas.openxmlformats.org/officeDocument/2006/relationships/image" Target="../media/image244.jpg"/><Relationship Id="rId15" Type="http://schemas.openxmlformats.org/officeDocument/2006/relationships/image" Target="../media/image254.jpg"/><Relationship Id="rId10" Type="http://schemas.openxmlformats.org/officeDocument/2006/relationships/image" Target="../media/image249.jpg"/><Relationship Id="rId4" Type="http://schemas.openxmlformats.org/officeDocument/2006/relationships/image" Target="../media/image246.jpg"/><Relationship Id="rId9" Type="http://schemas.openxmlformats.org/officeDocument/2006/relationships/image" Target="../media/image248.png"/><Relationship Id="rId14" Type="http://schemas.openxmlformats.org/officeDocument/2006/relationships/image" Target="../media/image25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jpg"/><Relationship Id="rId3" Type="http://schemas.openxmlformats.org/officeDocument/2006/relationships/image" Target="../media/image256.png"/><Relationship Id="rId7" Type="http://schemas.openxmlformats.org/officeDocument/2006/relationships/image" Target="../media/image213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9.png"/><Relationship Id="rId5" Type="http://schemas.openxmlformats.org/officeDocument/2006/relationships/image" Target="../media/image258.jpg"/><Relationship Id="rId4" Type="http://schemas.openxmlformats.org/officeDocument/2006/relationships/image" Target="../media/image257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jpg"/><Relationship Id="rId7" Type="http://schemas.openxmlformats.org/officeDocument/2006/relationships/image" Target="../media/image101.jp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3.png"/><Relationship Id="rId5" Type="http://schemas.openxmlformats.org/officeDocument/2006/relationships/image" Target="../media/image262.png"/><Relationship Id="rId4" Type="http://schemas.openxmlformats.org/officeDocument/2006/relationships/image" Target="../media/image49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jpg"/><Relationship Id="rId2" Type="http://schemas.openxmlformats.org/officeDocument/2006/relationships/image" Target="../media/image26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7.jpg"/><Relationship Id="rId4" Type="http://schemas.openxmlformats.org/officeDocument/2006/relationships/image" Target="../media/image266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jpg"/><Relationship Id="rId2" Type="http://schemas.openxmlformats.org/officeDocument/2006/relationships/image" Target="../media/image26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jpg"/><Relationship Id="rId5" Type="http://schemas.openxmlformats.org/officeDocument/2006/relationships/image" Target="../media/image99.jpg"/><Relationship Id="rId4" Type="http://schemas.openxmlformats.org/officeDocument/2006/relationships/image" Target="../media/image269.jp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jpg"/><Relationship Id="rId13" Type="http://schemas.openxmlformats.org/officeDocument/2006/relationships/image" Target="../media/image279.png"/><Relationship Id="rId3" Type="http://schemas.openxmlformats.org/officeDocument/2006/relationships/image" Target="../media/image167.jpg"/><Relationship Id="rId7" Type="http://schemas.openxmlformats.org/officeDocument/2006/relationships/image" Target="../media/image274.jpg"/><Relationship Id="rId12" Type="http://schemas.openxmlformats.org/officeDocument/2006/relationships/image" Target="../media/image278.jp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jpg"/><Relationship Id="rId11" Type="http://schemas.openxmlformats.org/officeDocument/2006/relationships/image" Target="../media/image277.jpg"/><Relationship Id="rId5" Type="http://schemas.openxmlformats.org/officeDocument/2006/relationships/image" Target="../media/image272.png"/><Relationship Id="rId10" Type="http://schemas.openxmlformats.org/officeDocument/2006/relationships/image" Target="../media/image276.jpg"/><Relationship Id="rId4" Type="http://schemas.openxmlformats.org/officeDocument/2006/relationships/image" Target="../media/image271.png"/><Relationship Id="rId9" Type="http://schemas.openxmlformats.org/officeDocument/2006/relationships/image" Target="../media/image49.jpg"/><Relationship Id="rId14" Type="http://schemas.openxmlformats.org/officeDocument/2006/relationships/image" Target="../media/image265.jp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jpg"/><Relationship Id="rId3" Type="http://schemas.openxmlformats.org/officeDocument/2006/relationships/image" Target="../media/image281.jpg"/><Relationship Id="rId7" Type="http://schemas.openxmlformats.org/officeDocument/2006/relationships/image" Target="../media/image285.jpg"/><Relationship Id="rId2" Type="http://schemas.openxmlformats.org/officeDocument/2006/relationships/image" Target="../media/image28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.jpg"/><Relationship Id="rId11" Type="http://schemas.openxmlformats.org/officeDocument/2006/relationships/image" Target="../media/image289.png"/><Relationship Id="rId5" Type="http://schemas.openxmlformats.org/officeDocument/2006/relationships/image" Target="../media/image283.jpg"/><Relationship Id="rId10" Type="http://schemas.openxmlformats.org/officeDocument/2006/relationships/image" Target="../media/image288.png"/><Relationship Id="rId4" Type="http://schemas.openxmlformats.org/officeDocument/2006/relationships/image" Target="../media/image282.jpg"/><Relationship Id="rId9" Type="http://schemas.openxmlformats.org/officeDocument/2006/relationships/image" Target="../media/image28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37.png"/><Relationship Id="rId7" Type="http://schemas.openxmlformats.org/officeDocument/2006/relationships/image" Target="../media/image41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9.jpg"/><Relationship Id="rId10" Type="http://schemas.openxmlformats.org/officeDocument/2006/relationships/image" Target="../media/image33.jpg"/><Relationship Id="rId4" Type="http://schemas.openxmlformats.org/officeDocument/2006/relationships/image" Target="../media/image38.png"/><Relationship Id="rId9" Type="http://schemas.openxmlformats.org/officeDocument/2006/relationships/image" Target="../media/image4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jpg"/><Relationship Id="rId3" Type="http://schemas.openxmlformats.org/officeDocument/2006/relationships/image" Target="../media/image49.jpg"/><Relationship Id="rId7" Type="http://schemas.openxmlformats.org/officeDocument/2006/relationships/image" Target="../media/image54.jpg"/><Relationship Id="rId12" Type="http://schemas.openxmlformats.org/officeDocument/2006/relationships/image" Target="../media/image59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11" Type="http://schemas.openxmlformats.org/officeDocument/2006/relationships/image" Target="../media/image58.png"/><Relationship Id="rId5" Type="http://schemas.openxmlformats.org/officeDocument/2006/relationships/image" Target="../media/image52.jpg"/><Relationship Id="rId10" Type="http://schemas.openxmlformats.org/officeDocument/2006/relationships/image" Target="../media/image57.png"/><Relationship Id="rId4" Type="http://schemas.openxmlformats.org/officeDocument/2006/relationships/image" Target="../media/image51.jpeg"/><Relationship Id="rId9" Type="http://schemas.openxmlformats.org/officeDocument/2006/relationships/image" Target="../media/image56.png"/><Relationship Id="rId14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2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29.jpg"/><Relationship Id="rId16" Type="http://schemas.openxmlformats.org/officeDocument/2006/relationships/image" Target="../media/image7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68.jpg"/><Relationship Id="rId5" Type="http://schemas.openxmlformats.org/officeDocument/2006/relationships/image" Target="../media/image49.jpg"/><Relationship Id="rId15" Type="http://schemas.openxmlformats.org/officeDocument/2006/relationships/image" Target="../media/image72.png"/><Relationship Id="rId10" Type="http://schemas.openxmlformats.org/officeDocument/2006/relationships/image" Target="../media/image67.jpg"/><Relationship Id="rId4" Type="http://schemas.openxmlformats.org/officeDocument/2006/relationships/image" Target="../media/image63.jpg"/><Relationship Id="rId9" Type="http://schemas.openxmlformats.org/officeDocument/2006/relationships/image" Target="../media/image66.jpg"/><Relationship Id="rId14" Type="http://schemas.openxmlformats.org/officeDocument/2006/relationships/image" Target="../media/image7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D41C7F7-8CDF-4ACA-BA87-3CCDA93CB72D}"/>
              </a:ext>
            </a:extLst>
          </p:cNvPr>
          <p:cNvSpPr/>
          <p:nvPr/>
        </p:nvSpPr>
        <p:spPr>
          <a:xfrm>
            <a:off x="0" y="0"/>
            <a:ext cx="12192000" cy="8898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D116EB-8777-4EA0-82E9-29EE5B838257}"/>
              </a:ext>
            </a:extLst>
          </p:cNvPr>
          <p:cNvSpPr/>
          <p:nvPr/>
        </p:nvSpPr>
        <p:spPr>
          <a:xfrm>
            <a:off x="-384" y="889870"/>
            <a:ext cx="12192000" cy="240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71488" y="1257301"/>
            <a:ext cx="15413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Stefan Lindner</a:t>
            </a:r>
          </a:p>
          <a:p>
            <a:r>
              <a:rPr lang="en-US" dirty="0"/>
              <a:t>Blond</a:t>
            </a:r>
          </a:p>
          <a:p>
            <a:r>
              <a:rPr lang="en-US" dirty="0"/>
              <a:t>6,5”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11760" y="1328110"/>
            <a:ext cx="274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HOMICIDE:LUX:COINTOWN</a:t>
            </a:r>
          </a:p>
        </p:txBody>
      </p:sp>
      <p:sp>
        <p:nvSpPr>
          <p:cNvPr id="7" name="Rectangle 6"/>
          <p:cNvSpPr/>
          <p:nvPr/>
        </p:nvSpPr>
        <p:spPr>
          <a:xfrm>
            <a:off x="725786" y="2293912"/>
            <a:ext cx="5292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2009 WW2.VP.GRMANY</a:t>
            </a:r>
            <a:r>
              <a:rPr lang="en-US" strike="sngStrike" dirty="0"/>
              <a:t>.Xing: </a:t>
            </a:r>
            <a:r>
              <a:rPr lang="en-US" strike="sngStrike" dirty="0" err="1"/>
              <a:t>kkklub</a:t>
            </a:r>
            <a:r>
              <a:rPr lang="en-US" strike="sngStrike" dirty="0"/>
              <a:t> </a:t>
            </a:r>
            <a:r>
              <a:rPr lang="en-US" strike="sngStrike" dirty="0" err="1"/>
              <a:t>karlsruhe</a:t>
            </a:r>
            <a:r>
              <a:rPr lang="en-US" strike="sngStrike" dirty="0"/>
              <a:t> </a:t>
            </a:r>
            <a:r>
              <a:rPr lang="en-US" strike="sngStrike" dirty="0" err="1"/>
              <a:t>fussbal</a:t>
            </a:r>
            <a:endParaRPr lang="en-US" strike="sngStrike" dirty="0"/>
          </a:p>
        </p:txBody>
      </p:sp>
      <p:sp>
        <p:nvSpPr>
          <p:cNvPr id="8" name="Rectangle 7"/>
          <p:cNvSpPr/>
          <p:nvPr/>
        </p:nvSpPr>
        <p:spPr>
          <a:xfrm>
            <a:off x="651395" y="2734629"/>
            <a:ext cx="2327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stefan</a:t>
            </a:r>
            <a:r>
              <a:rPr lang="en-US" dirty="0"/>
              <a:t> </a:t>
            </a:r>
            <a:r>
              <a:rPr lang="en-US" dirty="0" err="1"/>
              <a:t>lindner</a:t>
            </a:r>
            <a:r>
              <a:rPr lang="en-US" dirty="0"/>
              <a:t> </a:t>
            </a:r>
            <a:r>
              <a:rPr lang="en-US" dirty="0" err="1"/>
              <a:t>bruchsal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159" y="4366863"/>
            <a:ext cx="524504" cy="293723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1814080" y="4124567"/>
            <a:ext cx="397583" cy="79811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975919" y="3738625"/>
            <a:ext cx="20518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stanford</a:t>
            </a:r>
            <a:r>
              <a:rPr lang="en-US" dirty="0"/>
              <a:t> </a:t>
            </a:r>
            <a:r>
              <a:rPr lang="en-US" dirty="0" err="1"/>
              <a:t>univerity</a:t>
            </a:r>
            <a:r>
              <a:rPr lang="en-US" dirty="0"/>
              <a:t> roman solute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402" y="4202702"/>
            <a:ext cx="747958" cy="48617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100388" y="4708155"/>
            <a:ext cx="228299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strike="sngStrike" dirty="0"/>
              <a:t>https://en.wikipedia.org/wiki/Roman_salute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2959013" y="3860515"/>
            <a:ext cx="1577041" cy="1159105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3257550" y="3486150"/>
            <a:ext cx="642938" cy="174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6095616" y="3892663"/>
            <a:ext cx="18244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trike="sngStrike" dirty="0"/>
              <a:t>cartoon put </a:t>
            </a:r>
            <a:r>
              <a:rPr lang="en-US" strike="sngStrike" dirty="0" err="1"/>
              <a:t>nazis</a:t>
            </a:r>
            <a:r>
              <a:rPr lang="en-US" strike="sngStrike" dirty="0"/>
              <a:t> </a:t>
            </a:r>
            <a:r>
              <a:rPr lang="en-US" strike="sngStrike" dirty="0" err="1"/>
              <a:t>swantstika</a:t>
            </a:r>
            <a:r>
              <a:rPr lang="en-US" strike="sngStrike" dirty="0"/>
              <a:t> in </a:t>
            </a:r>
            <a:r>
              <a:rPr lang="en-US" strike="sngStrike" dirty="0" err="1"/>
              <a:t>garbache</a:t>
            </a:r>
            <a:endParaRPr lang="en-US" strike="sngStrike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591" y="4257889"/>
            <a:ext cx="531468" cy="531468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H="1" flipV="1">
            <a:off x="7200900" y="4124567"/>
            <a:ext cx="1143000" cy="7981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6202221" y="3892663"/>
            <a:ext cx="2495858" cy="1159105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001846" y="1785926"/>
            <a:ext cx="2587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HOMCEI:LUX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098222" y="1072635"/>
            <a:ext cx="3889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PENTGON.EMEA:HOMCE:JOHN(ANNES)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1428618" y="3834960"/>
            <a:ext cx="1050912" cy="1159105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-15047" y="3118159"/>
            <a:ext cx="7931344" cy="914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VIRIGNA MARY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480061" y="1227023"/>
            <a:ext cx="1504092" cy="882224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05" y="1159940"/>
            <a:ext cx="911497" cy="113823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307558" y="2512963"/>
            <a:ext cx="579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HOMCEI:SUNSTORK(</a:t>
            </a:r>
            <a:r>
              <a:rPr lang="en-US" strike="sngStrike" dirty="0"/>
              <a:t>Kodak</a:t>
            </a:r>
            <a:r>
              <a:rPr lang="en-US" dirty="0"/>
              <a:t> </a:t>
            </a:r>
            <a:r>
              <a:rPr lang="en-US" dirty="0" err="1"/>
              <a:t>KING,St</a:t>
            </a:r>
            <a:r>
              <a:rPr lang="en-US" dirty="0"/>
              <a:t>. </a:t>
            </a:r>
            <a:r>
              <a:rPr lang="en-US" dirty="0" err="1"/>
              <a:t>Franis</a:t>
            </a:r>
            <a:r>
              <a:rPr lang="en-US" dirty="0"/>
              <a:t> DANIEL, </a:t>
            </a:r>
            <a:r>
              <a:rPr lang="en-US" strike="sngStrike" dirty="0"/>
              <a:t>bier </a:t>
            </a:r>
            <a:r>
              <a:rPr lang="en-US" b="1" strike="sngStrike" dirty="0"/>
              <a:t>can</a:t>
            </a:r>
            <a:r>
              <a:rPr lang="en-US" strike="sngStrike" dirty="0"/>
              <a:t>)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02" y="3148424"/>
            <a:ext cx="876300" cy="87630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409510" y="5342819"/>
            <a:ext cx="8287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strike="sngStrike" dirty="0"/>
              <a:t>cartoon dog on </a:t>
            </a:r>
            <a:r>
              <a:rPr lang="en-US" sz="800" strike="sngStrike" dirty="0" err="1"/>
              <a:t>lazyboy</a:t>
            </a:r>
            <a:r>
              <a:rPr lang="en-US" sz="800" strike="sngStrike" dirty="0"/>
              <a:t> with blood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322" y="5675084"/>
            <a:ext cx="845897" cy="84589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920" y="5208487"/>
            <a:ext cx="1883296" cy="1410654"/>
          </a:xfrm>
          <a:prstGeom prst="rect">
            <a:avLst/>
          </a:prstGeom>
        </p:spPr>
      </p:pic>
      <p:sp>
        <p:nvSpPr>
          <p:cNvPr id="36" name="Right Arrow 35"/>
          <p:cNvSpPr/>
          <p:nvPr/>
        </p:nvSpPr>
        <p:spPr>
          <a:xfrm>
            <a:off x="2693137" y="5614583"/>
            <a:ext cx="679111" cy="6462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83" y="5332250"/>
            <a:ext cx="911497" cy="1138237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 flipV="1">
            <a:off x="2724326" y="4651103"/>
            <a:ext cx="3371290" cy="963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88299" y="5081335"/>
            <a:ext cx="1468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You killed doody </a:t>
            </a:r>
            <a:r>
              <a:rPr lang="en-US" sz="800" strike="sngStrike" dirty="0" err="1"/>
              <a:t>dudi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audence</a:t>
            </a:r>
            <a:endParaRPr lang="en-US" sz="800" strike="sngStrike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1423955" y="5364920"/>
            <a:ext cx="1050912" cy="1159105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1232107" y="5189057"/>
            <a:ext cx="1084107" cy="1668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3653879" y="5214362"/>
            <a:ext cx="2037440" cy="1404779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 rot="20546939" flipH="1">
            <a:off x="2724710" y="5162768"/>
            <a:ext cx="1223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/>
              <a:t>Cartoon(s)</a:t>
            </a:r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7500938" y="3892663"/>
            <a:ext cx="415359" cy="815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852702" y="4032559"/>
            <a:ext cx="16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JKF(</a:t>
            </a:r>
            <a:r>
              <a:rPr lang="en-US" sz="800" strike="sngStrike" dirty="0" err="1"/>
              <a:t>fortino,worth,lee,fortino</a:t>
            </a:r>
            <a:r>
              <a:rPr lang="en-US" dirty="0"/>
              <a:t>)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316" y="4880559"/>
            <a:ext cx="2466975" cy="184785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117" y="2780548"/>
            <a:ext cx="2619375" cy="174307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79474" y="1831423"/>
            <a:ext cx="593175" cy="698416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>
            <a:off x="9468714" y="1697442"/>
            <a:ext cx="1461224" cy="1083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9627796" y="1483646"/>
            <a:ext cx="1050912" cy="1159105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8222017" y="2919295"/>
            <a:ext cx="1063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eval.</a:t>
            </a:r>
            <a:r>
              <a:rPr lang="en-US" strike="sngStrike" dirty="0" err="1"/>
              <a:t>daily</a:t>
            </a:r>
            <a:endParaRPr lang="en-US" strike="sngStrike" dirty="0"/>
          </a:p>
          <a:p>
            <a:r>
              <a:rPr lang="en-US" dirty="0"/>
              <a:t>INDIA</a:t>
            </a:r>
          </a:p>
        </p:txBody>
      </p:sp>
      <p:sp>
        <p:nvSpPr>
          <p:cNvPr id="57" name="Rectangle 56"/>
          <p:cNvSpPr/>
          <p:nvPr/>
        </p:nvSpPr>
        <p:spPr>
          <a:xfrm>
            <a:off x="8010948" y="5675084"/>
            <a:ext cx="10633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eval</a:t>
            </a:r>
            <a:r>
              <a:rPr lang="en-US" strike="sngStrike" dirty="0" err="1"/>
              <a:t>.daily</a:t>
            </a:r>
            <a:endParaRPr lang="en-US" strike="sngStrike" dirty="0"/>
          </a:p>
          <a:p>
            <a:r>
              <a:rPr lang="en-US" dirty="0"/>
              <a:t>CHINA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589837" y="6098032"/>
            <a:ext cx="2878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Wallmart.wily.wieley</a:t>
            </a:r>
            <a:r>
              <a:rPr lang="en-US" dirty="0"/>
              <a:t>(!</a:t>
            </a:r>
            <a:r>
              <a:rPr lang="en-US" dirty="0" err="1"/>
              <a:t>wsam</a:t>
            </a:r>
            <a:r>
              <a:rPr lang="en-US" dirty="0"/>
              <a:t>)</a:t>
            </a:r>
          </a:p>
          <a:p>
            <a:r>
              <a:rPr lang="en-US" dirty="0"/>
              <a:t>!</a:t>
            </a:r>
            <a:r>
              <a:rPr lang="en-US" dirty="0" err="1"/>
              <a:t>india.chineasse</a:t>
            </a:r>
            <a:endParaRPr lang="en-US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52214" y="6269241"/>
            <a:ext cx="586286" cy="612935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8753701" y="6619141"/>
            <a:ext cx="3264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  <a:r>
              <a:rPr lang="en-US" dirty="0" err="1"/>
              <a:t>cheinse.india</a:t>
            </a:r>
            <a:r>
              <a:rPr lang="en-US" dirty="0"/>
              <a:t>; </a:t>
            </a:r>
            <a:r>
              <a:rPr lang="en-US" sz="800" dirty="0"/>
              <a:t> ok! 1 meeting as manager, that’s it. Ok.</a:t>
            </a:r>
          </a:p>
        </p:txBody>
      </p:sp>
      <p:cxnSp>
        <p:nvCxnSpPr>
          <p:cNvPr id="62" name="Straight Connector 61"/>
          <p:cNvCxnSpPr/>
          <p:nvPr/>
        </p:nvCxnSpPr>
        <p:spPr>
          <a:xfrm>
            <a:off x="7594756" y="5793915"/>
            <a:ext cx="1343792" cy="1280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8037855" y="2581499"/>
            <a:ext cx="1050912" cy="1159105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7974664" y="5631245"/>
            <a:ext cx="1050912" cy="1159105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6629909" y="5672154"/>
            <a:ext cx="1618645" cy="1159105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4529138" y="5081335"/>
            <a:ext cx="854247" cy="1647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1526D86-FE00-4F9E-9B45-3DEA43627E85}"/>
              </a:ext>
            </a:extLst>
          </p:cNvPr>
          <p:cNvSpPr/>
          <p:nvPr/>
        </p:nvSpPr>
        <p:spPr>
          <a:xfrm>
            <a:off x="2104591" y="1453604"/>
            <a:ext cx="22144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trike="sngStrike" dirty="0" err="1"/>
              <a:t>perosn</a:t>
            </a:r>
            <a:r>
              <a:rPr lang="en-US" strike="sngStrike" dirty="0"/>
              <a:t> used as clothes line with arm </a:t>
            </a:r>
            <a:r>
              <a:rPr lang="en-US" strike="sngStrike" dirty="0" err="1"/>
              <a:t>stread</a:t>
            </a:r>
            <a:r>
              <a:rPr lang="en-US" strike="sngStrike" dirty="0"/>
              <a:t> out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2F9C65-CD49-4507-9044-ED920BFA12C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895" y="4219796"/>
            <a:ext cx="603683" cy="494822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92E5F9C7-0B15-42A8-8B27-452E630EAEC6}"/>
              </a:ext>
            </a:extLst>
          </p:cNvPr>
          <p:cNvSpPr/>
          <p:nvPr/>
        </p:nvSpPr>
        <p:spPr>
          <a:xfrm>
            <a:off x="5221849" y="3935582"/>
            <a:ext cx="989374" cy="1159105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63DCF1B-DCF5-4B82-B315-62686F637AB0}"/>
              </a:ext>
            </a:extLst>
          </p:cNvPr>
          <p:cNvCxnSpPr/>
          <p:nvPr/>
        </p:nvCxnSpPr>
        <p:spPr>
          <a:xfrm flipV="1">
            <a:off x="5155039" y="4094274"/>
            <a:ext cx="1151732" cy="10846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0E711D4-1139-490C-B166-6331DB648957}"/>
              </a:ext>
            </a:extLst>
          </p:cNvPr>
          <p:cNvSpPr/>
          <p:nvPr/>
        </p:nvSpPr>
        <p:spPr>
          <a:xfrm>
            <a:off x="5842678" y="1693382"/>
            <a:ext cx="1901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clothes line drying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2C4758-4FBF-470F-A2AC-0D5F56E70800}"/>
              </a:ext>
            </a:extLst>
          </p:cNvPr>
          <p:cNvSpPr txBox="1"/>
          <p:nvPr/>
        </p:nvSpPr>
        <p:spPr>
          <a:xfrm>
            <a:off x="2135831" y="1270619"/>
            <a:ext cx="12330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x/y </a:t>
            </a:r>
            <a:r>
              <a:rPr lang="en-US" sz="800" strike="sngStrike" dirty="0" err="1"/>
              <a:t>hassihs</a:t>
            </a:r>
            <a:r>
              <a:rPr lang="en-US" sz="800" strike="sngStrike" dirty="0"/>
              <a:t> close </a:t>
            </a:r>
            <a:r>
              <a:rPr lang="en-US" sz="800" strike="sngStrike" dirty="0" err="1"/>
              <a:t>lin,fince</a:t>
            </a:r>
            <a:endParaRPr lang="en-US" sz="800" strike="sngStrike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DB383E0-04CE-468B-A79E-B0CC9E14BBC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81562" y="2347912"/>
            <a:ext cx="242887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523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D41C7F7-8CDF-4ACA-BA87-3CCDA93CB72D}"/>
              </a:ext>
            </a:extLst>
          </p:cNvPr>
          <p:cNvSpPr/>
          <p:nvPr/>
        </p:nvSpPr>
        <p:spPr>
          <a:xfrm>
            <a:off x="0" y="0"/>
            <a:ext cx="12192000" cy="8898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D116EB-8777-4EA0-82E9-29EE5B838257}"/>
              </a:ext>
            </a:extLst>
          </p:cNvPr>
          <p:cNvSpPr/>
          <p:nvPr/>
        </p:nvSpPr>
        <p:spPr>
          <a:xfrm>
            <a:off x="-384" y="889870"/>
            <a:ext cx="12192000" cy="240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2" name="Rectangle 1"/>
          <p:cNvSpPr/>
          <p:nvPr/>
        </p:nvSpPr>
        <p:spPr>
          <a:xfrm>
            <a:off x="848580" y="1757242"/>
            <a:ext cx="5922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north </a:t>
            </a:r>
            <a:r>
              <a:rPr lang="en-US" dirty="0" err="1"/>
              <a:t>carolina</a:t>
            </a:r>
            <a:r>
              <a:rPr lang="en-US" dirty="0"/>
              <a:t> charlotte by night skyline pink bank of </a:t>
            </a:r>
            <a:r>
              <a:rPr lang="en-US" dirty="0" err="1"/>
              <a:t>america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558" y="1477014"/>
            <a:ext cx="2171700" cy="15049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26746" y="3663866"/>
            <a:ext cx="3823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virginia</a:t>
            </a:r>
            <a:r>
              <a:rPr lang="en-US" strike="sngStrike" dirty="0"/>
              <a:t> </a:t>
            </a:r>
            <a:r>
              <a:rPr lang="en-US" strike="sngStrike" dirty="0" err="1"/>
              <a:t>rometty</a:t>
            </a:r>
            <a:r>
              <a:rPr lang="en-US" strike="sngStrike" dirty="0"/>
              <a:t> </a:t>
            </a:r>
            <a:r>
              <a:rPr lang="en-US" strike="sngStrike" dirty="0" err="1"/>
              <a:t>jp</a:t>
            </a:r>
            <a:r>
              <a:rPr lang="en-US" strike="sngStrike" dirty="0"/>
              <a:t> </a:t>
            </a:r>
            <a:r>
              <a:rPr lang="en-US" strike="sngStrike" dirty="0" err="1"/>
              <a:t>morgan</a:t>
            </a:r>
            <a:r>
              <a:rPr lang="en-US" strike="sngStrike" dirty="0"/>
              <a:t> !</a:t>
            </a:r>
            <a:r>
              <a:rPr lang="en-US" strike="sngStrike" dirty="0" err="1"/>
              <a:t>chalr</a:t>
            </a:r>
            <a:r>
              <a:rPr lang="en-US" strike="sngStrike" dirty="0"/>
              <a:t> </a:t>
            </a:r>
            <a:r>
              <a:rPr lang="en-US" strike="sngStrike" dirty="0" err="1"/>
              <a:t>shaef</a:t>
            </a:r>
            <a:endParaRPr lang="en-US" strike="sngStrik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111" y="3328678"/>
            <a:ext cx="1466667" cy="15809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37236" y="4114799"/>
            <a:ext cx="8483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Gay fit, go </a:t>
            </a:r>
            <a:r>
              <a:rPr lang="en-US" sz="800" strike="sngStrike" dirty="0" err="1"/>
              <a:t>aayy</a:t>
            </a:r>
            <a:r>
              <a:rPr lang="en-US" sz="800" strike="sngStrike" dirty="0"/>
              <a:t>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750" y="2126575"/>
            <a:ext cx="1655253" cy="120210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00613" y="227657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2019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0116" y="4033634"/>
            <a:ext cx="2230113" cy="875996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5782399" y="3299700"/>
            <a:ext cx="1716159" cy="1609930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3045" y="4104665"/>
            <a:ext cx="2603817" cy="148657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743045" y="3429000"/>
            <a:ext cx="1492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Escalor</a:t>
            </a:r>
            <a:r>
              <a:rPr lang="en-US" strike="sngStrike" dirty="0"/>
              <a:t>(New!)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458450" y="1130300"/>
            <a:ext cx="1733550" cy="626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 1</a:t>
            </a:r>
            <a:r>
              <a:rPr lang="en-US" baseline="30000" dirty="0"/>
              <a:t>st Street</a:t>
            </a:r>
            <a:r>
              <a:rPr lang="en-US" dirty="0"/>
              <a:t> 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5672138" y="3171825"/>
            <a:ext cx="1826420" cy="1985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632" y="3291960"/>
            <a:ext cx="872846" cy="872846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1575062" y="2153832"/>
            <a:ext cx="1660941" cy="1174846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396425" y="2981964"/>
            <a:ext cx="1971191" cy="309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Auschitz</a:t>
            </a:r>
            <a:r>
              <a:rPr lang="en-US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biliski</a:t>
            </a:r>
            <a:r>
              <a:rPr lang="en-US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405532" y="2229489"/>
            <a:ext cx="414584" cy="416418"/>
          </a:xfrm>
          <a:prstGeom prst="rect">
            <a:avLst/>
          </a:prstGeom>
          <a:solidFill>
            <a:srgbClr val="FB0D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>
            <a:stCxn id="46" idx="3"/>
          </p:cNvCxnSpPr>
          <p:nvPr/>
        </p:nvCxnSpPr>
        <p:spPr>
          <a:xfrm>
            <a:off x="2820116" y="2437698"/>
            <a:ext cx="3383939" cy="20155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1542050" y="2166093"/>
            <a:ext cx="1660941" cy="1174846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2589264" y="2153832"/>
            <a:ext cx="0" cy="7182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" idx="1"/>
            <a:endCxn id="2" idx="3"/>
          </p:cNvCxnSpPr>
          <p:nvPr/>
        </p:nvCxnSpPr>
        <p:spPr>
          <a:xfrm>
            <a:off x="848580" y="1941908"/>
            <a:ext cx="5922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4951" y="2101935"/>
            <a:ext cx="1126123" cy="1540246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572235" y="3136962"/>
            <a:ext cx="2630756" cy="308521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>
            <a:stCxn id="54" idx="1"/>
            <a:endCxn id="54" idx="3"/>
          </p:cNvCxnSpPr>
          <p:nvPr/>
        </p:nvCxnSpPr>
        <p:spPr>
          <a:xfrm>
            <a:off x="572235" y="3291223"/>
            <a:ext cx="2630756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848580" y="2981964"/>
            <a:ext cx="837345" cy="447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/>
              <a:t>vw</a:t>
            </a:r>
            <a:endParaRPr lang="en-US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848580" y="3445483"/>
            <a:ext cx="3155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ATB </a:t>
            </a:r>
            <a:r>
              <a:rPr lang="en-US" dirty="0"/>
              <a:t>VIRGINA.</a:t>
            </a:r>
            <a:r>
              <a:rPr lang="en-US" sz="800" strike="sngStrike" dirty="0"/>
              <a:t>(pink)</a:t>
            </a:r>
            <a:r>
              <a:rPr lang="en-US" dirty="0"/>
              <a:t>.!JOEB.DOJ.DOL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458522" y="1394580"/>
            <a:ext cx="6909094" cy="3515050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31920" y="3861887"/>
            <a:ext cx="3214457" cy="294319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66093" y="4006071"/>
            <a:ext cx="3298013" cy="2553301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300038" y="1285875"/>
            <a:ext cx="2757487" cy="65603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61" name="Rectangle 60"/>
          <p:cNvSpPr/>
          <p:nvPr/>
        </p:nvSpPr>
        <p:spPr>
          <a:xfrm>
            <a:off x="327580" y="2101169"/>
            <a:ext cx="2729945" cy="18304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083673" y="2730404"/>
            <a:ext cx="1136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INTRUPTS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50377" y="311992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strike="sngStrike" dirty="0">
                <a:solidFill>
                  <a:srgbClr val="202124"/>
                </a:solidFill>
                <a:latin typeface="Google Sans"/>
              </a:rPr>
              <a:t>Catherine Chen – </a:t>
            </a:r>
          </a:p>
          <a:p>
            <a:pPr fontAlgn="base"/>
            <a:r>
              <a:rPr lang="en-US" strike="sngStrike" dirty="0">
                <a:solidFill>
                  <a:srgbClr val="202124"/>
                </a:solidFill>
                <a:latin typeface="Google Sans"/>
              </a:rPr>
              <a:t>State Farm Insurance Agent</a:t>
            </a: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10765" y="1337631"/>
            <a:ext cx="4346314" cy="2401231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1100853" y="2891324"/>
            <a:ext cx="2500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5Million</a:t>
            </a:r>
            <a:r>
              <a:rPr lang="en-US" strike="sngStrike" dirty="0"/>
              <a:t> </a:t>
            </a:r>
            <a:r>
              <a:rPr lang="en-US" strike="sngStrike" dirty="0" err="1"/>
              <a:t>thorudn</a:t>
            </a:r>
            <a:r>
              <a:rPr lang="en-US" strike="sngStrike" dirty="0"/>
              <a:t> in rent.</a:t>
            </a:r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1226746" y="2872058"/>
            <a:ext cx="1199445" cy="280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328613" y="3657604"/>
            <a:ext cx="2970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[x] no $1000 </a:t>
            </a:r>
            <a:r>
              <a:rPr lang="en-US" dirty="0" err="1"/>
              <a:t>atomclock</a:t>
            </a:r>
            <a:r>
              <a:rPr lang="en-US" dirty="0"/>
              <a:t>/room</a:t>
            </a:r>
          </a:p>
        </p:txBody>
      </p:sp>
    </p:spTree>
    <p:extLst>
      <p:ext uri="{BB962C8B-B14F-4D97-AF65-F5344CB8AC3E}">
        <p14:creationId xmlns:p14="http://schemas.microsoft.com/office/powerpoint/2010/main" val="3755923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Box 122"/>
          <p:cNvSpPr txBox="1"/>
          <p:nvPr/>
        </p:nvSpPr>
        <p:spPr>
          <a:xfrm>
            <a:off x="8281449" y="6420477"/>
            <a:ext cx="3596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Neihbouerh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fighs</a:t>
            </a:r>
            <a:r>
              <a:rPr lang="en-US" sz="800" strike="sngStrike" dirty="0"/>
              <a:t>, 3 cars </a:t>
            </a:r>
            <a:r>
              <a:rPr lang="en-US" sz="800" strike="sngStrike" dirty="0" err="1"/>
              <a:t>dring</a:t>
            </a:r>
            <a:r>
              <a:rPr lang="en-US" sz="800" strike="sngStrike" dirty="0"/>
              <a:t> by(</a:t>
            </a:r>
            <a:r>
              <a:rPr lang="en-US" sz="800" strike="sngStrike" dirty="0" err="1"/>
              <a:t>telsa,boom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bomb,other</a:t>
            </a:r>
            <a:r>
              <a:rPr lang="en-US" sz="800" strike="sngStrike" dirty="0"/>
              <a:t>) </a:t>
            </a:r>
            <a:r>
              <a:rPr lang="en-US" dirty="0"/>
              <a:t>US COURT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41C7F7-8CDF-4ACA-BA87-3CCDA93CB72D}"/>
              </a:ext>
            </a:extLst>
          </p:cNvPr>
          <p:cNvSpPr/>
          <p:nvPr/>
        </p:nvSpPr>
        <p:spPr>
          <a:xfrm>
            <a:off x="0" y="0"/>
            <a:ext cx="12192000" cy="8898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D116EB-8777-4EA0-82E9-29EE5B838257}"/>
              </a:ext>
            </a:extLst>
          </p:cNvPr>
          <p:cNvSpPr/>
          <p:nvPr/>
        </p:nvSpPr>
        <p:spPr>
          <a:xfrm>
            <a:off x="-384" y="889870"/>
            <a:ext cx="12192000" cy="240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012" y="2214868"/>
            <a:ext cx="876300" cy="876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837" y="2233180"/>
            <a:ext cx="547687" cy="828932"/>
          </a:xfrm>
          <a:prstGeom prst="rect">
            <a:avLst/>
          </a:prstGeom>
        </p:spPr>
      </p:pic>
      <p:sp>
        <p:nvSpPr>
          <p:cNvPr id="67" name="Oval 66"/>
          <p:cNvSpPr/>
          <p:nvPr/>
        </p:nvSpPr>
        <p:spPr>
          <a:xfrm>
            <a:off x="11188800" y="2295126"/>
            <a:ext cx="906562" cy="6564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BOOM!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515707" y="2214868"/>
            <a:ext cx="25102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trike="sngStrike" dirty="0" err="1"/>
              <a:t>castro</a:t>
            </a:r>
            <a:r>
              <a:rPr lang="en-US" strike="sngStrike" dirty="0"/>
              <a:t> </a:t>
            </a:r>
            <a:r>
              <a:rPr lang="en-US" strike="sngStrike" dirty="0" err="1"/>
              <a:t>blvd</a:t>
            </a:r>
            <a:r>
              <a:rPr lang="en-US" strike="sngStrike" dirty="0"/>
              <a:t>, </a:t>
            </a:r>
            <a:r>
              <a:rPr lang="en-US" strike="sngStrike" dirty="0" err="1"/>
              <a:t>moutain</a:t>
            </a:r>
            <a:r>
              <a:rPr lang="en-US" strike="sngStrike" dirty="0"/>
              <a:t> view, ca gelato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614527" y="2161706"/>
            <a:ext cx="9011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trike="sngStrike" dirty="0"/>
              <a:t>hopscotch fort worth</a:t>
            </a: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32" y="1404437"/>
            <a:ext cx="1332753" cy="1220285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5061" y="1416647"/>
            <a:ext cx="1418190" cy="109795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495" y="1356322"/>
            <a:ext cx="2490788" cy="2935572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9402862" y="2295126"/>
            <a:ext cx="2785678" cy="3525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220" y="1435843"/>
            <a:ext cx="687794" cy="687794"/>
          </a:xfrm>
          <a:prstGeom prst="rect">
            <a:avLst/>
          </a:prstGeom>
        </p:spPr>
      </p:pic>
      <p:cxnSp>
        <p:nvCxnSpPr>
          <p:cNvPr id="76" name="Straight Arrow Connector 75"/>
          <p:cNvCxnSpPr/>
          <p:nvPr/>
        </p:nvCxnSpPr>
        <p:spPr>
          <a:xfrm flipV="1">
            <a:off x="5721220" y="1543050"/>
            <a:ext cx="550993" cy="618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6667644" y="1614488"/>
            <a:ext cx="13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KOCHEMAN</a:t>
            </a: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620" y="1469642"/>
            <a:ext cx="1371598" cy="685799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873" y="1443484"/>
            <a:ext cx="777715" cy="582536"/>
          </a:xfrm>
          <a:prstGeom prst="rect">
            <a:avLst/>
          </a:prstGeom>
        </p:spPr>
      </p:pic>
      <p:cxnSp>
        <p:nvCxnSpPr>
          <p:cNvPr id="80" name="Straight Connector 79"/>
          <p:cNvCxnSpPr>
            <a:stCxn id="37" idx="0"/>
          </p:cNvCxnSpPr>
          <p:nvPr/>
        </p:nvCxnSpPr>
        <p:spPr>
          <a:xfrm flipV="1">
            <a:off x="7770843" y="1443484"/>
            <a:ext cx="2703400" cy="77138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10539686" y="1393287"/>
            <a:ext cx="906562" cy="6564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BOOM!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8444952" y="1850693"/>
            <a:ext cx="3496249" cy="901839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9472986" y="2143126"/>
            <a:ext cx="2645732" cy="901839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10851126" y="1130300"/>
            <a:ext cx="1340874" cy="4841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street</a:t>
            </a:r>
          </a:p>
        </p:txBody>
      </p:sp>
      <p:cxnSp>
        <p:nvCxnSpPr>
          <p:cNvPr id="88" name="Straight Connector 87"/>
          <p:cNvCxnSpPr/>
          <p:nvPr/>
        </p:nvCxnSpPr>
        <p:spPr>
          <a:xfrm>
            <a:off x="1434085" y="4443413"/>
            <a:ext cx="10661277" cy="1000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5596206" y="1406548"/>
            <a:ext cx="6471913" cy="2913638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562" y="2233180"/>
            <a:ext cx="876300" cy="876300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5623447" y="3131418"/>
            <a:ext cx="1168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US </a:t>
            </a:r>
            <a:r>
              <a:rPr lang="en-US" strike="sngStrike" dirty="0" err="1"/>
              <a:t>Meical</a:t>
            </a:r>
            <a:r>
              <a:rPr lang="en-US" strike="sngStrike" dirty="0"/>
              <a:t> </a:t>
            </a:r>
          </a:p>
          <a:p>
            <a:r>
              <a:rPr lang="en-US" strike="sngStrike" dirty="0"/>
              <a:t>Group</a:t>
            </a:r>
          </a:p>
        </p:txBody>
      </p:sp>
      <p:sp>
        <p:nvSpPr>
          <p:cNvPr id="91" name="Rectangle 90"/>
          <p:cNvSpPr/>
          <p:nvPr/>
        </p:nvSpPr>
        <p:spPr>
          <a:xfrm>
            <a:off x="6802518" y="3106911"/>
            <a:ext cx="22234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trike="sngStrike" dirty="0">
                <a:solidFill>
                  <a:srgbClr val="202124"/>
                </a:solidFill>
                <a:latin typeface="Google Sans"/>
              </a:rPr>
              <a:t>Catherine Chen – </a:t>
            </a:r>
          </a:p>
          <a:p>
            <a:pPr fontAlgn="base"/>
            <a:r>
              <a:rPr lang="en-US" strike="sngStrike" dirty="0">
                <a:solidFill>
                  <a:srgbClr val="202124"/>
                </a:solidFill>
                <a:latin typeface="Google Sans"/>
              </a:rPr>
              <a:t>State Farm Insurance Agent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9228299" y="1471696"/>
            <a:ext cx="3136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 HOMICDIE </a:t>
            </a:r>
            <a:r>
              <a:rPr lang="en-US" dirty="0" err="1"/>
              <a:t>dr</a:t>
            </a:r>
            <a:endParaRPr lang="en-US" dirty="0"/>
          </a:p>
          <a:p>
            <a:r>
              <a:rPr lang="en-US" dirty="0"/>
              <a:t>GLOCK[1] 2am, GLOCK[2:02am]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5674592" y="3144055"/>
            <a:ext cx="1149449" cy="827015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6207742" y="5067418"/>
            <a:ext cx="183043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!THE </a:t>
            </a:r>
            <a:r>
              <a:rPr lang="en-US" b="1" dirty="0"/>
              <a:t>KOCHEMAN</a:t>
            </a:r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3732" y="4646086"/>
            <a:ext cx="3343275" cy="1371600"/>
          </a:xfrm>
          <a:prstGeom prst="rect">
            <a:avLst/>
          </a:prstGeom>
        </p:spPr>
      </p:pic>
      <p:cxnSp>
        <p:nvCxnSpPr>
          <p:cNvPr id="97" name="Straight Arrow Connector 96"/>
          <p:cNvCxnSpPr/>
          <p:nvPr/>
        </p:nvCxnSpPr>
        <p:spPr>
          <a:xfrm flipV="1">
            <a:off x="8038179" y="4829175"/>
            <a:ext cx="2812947" cy="871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8250485" y="4631759"/>
            <a:ext cx="3096522" cy="1240649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0" name="Straight Connector 99"/>
          <p:cNvCxnSpPr/>
          <p:nvPr/>
        </p:nvCxnSpPr>
        <p:spPr>
          <a:xfrm flipV="1">
            <a:off x="7770843" y="4646086"/>
            <a:ext cx="3813838" cy="13716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739" y="4543425"/>
            <a:ext cx="876300" cy="876300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033" y="5700712"/>
            <a:ext cx="1620202" cy="1157287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2414588" y="4957558"/>
            <a:ext cx="1193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Over 0.25c</a:t>
            </a:r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113" y="5700712"/>
            <a:ext cx="1181100" cy="1181100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614" y="5171855"/>
            <a:ext cx="1895475" cy="800100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5001992" y="4804835"/>
            <a:ext cx="115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Over</a:t>
            </a:r>
            <a:r>
              <a:rPr lang="en-US" dirty="0"/>
              <a:t> $100</a:t>
            </a:r>
          </a:p>
        </p:txBody>
      </p:sp>
      <p:pic>
        <p:nvPicPr>
          <p:cNvPr id="107" name="Picture 10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939" y="5895670"/>
            <a:ext cx="1371598" cy="685799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478" y="5832396"/>
            <a:ext cx="687794" cy="687794"/>
          </a:xfrm>
          <a:prstGeom prst="rect">
            <a:avLst/>
          </a:prstGeom>
        </p:spPr>
      </p:pic>
      <p:cxnSp>
        <p:nvCxnSpPr>
          <p:cNvPr id="110" name="Straight Connector 109"/>
          <p:cNvCxnSpPr/>
          <p:nvPr/>
        </p:nvCxnSpPr>
        <p:spPr>
          <a:xfrm flipV="1">
            <a:off x="7997945" y="5895670"/>
            <a:ext cx="2853181" cy="624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45362" y="3777749"/>
            <a:ext cx="3205495" cy="2932687"/>
          </a:xfrm>
          <a:prstGeom prst="rect">
            <a:avLst/>
          </a:prstGeom>
        </p:spPr>
      </p:pic>
      <p:cxnSp>
        <p:nvCxnSpPr>
          <p:cNvPr id="113" name="Straight Connector 112"/>
          <p:cNvCxnSpPr/>
          <p:nvPr/>
        </p:nvCxnSpPr>
        <p:spPr>
          <a:xfrm flipV="1">
            <a:off x="4762039" y="6129338"/>
            <a:ext cx="1510174" cy="752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4900816" y="5971955"/>
            <a:ext cx="1508198" cy="886045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51" y="5429275"/>
            <a:ext cx="1542751" cy="1542751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7614792" y="5611827"/>
            <a:ext cx="246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That is my small website</a:t>
            </a:r>
          </a:p>
        </p:txBody>
      </p:sp>
      <p:pic>
        <p:nvPicPr>
          <p:cNvPr id="118" name="Picture 117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340" y="6520190"/>
            <a:ext cx="173580" cy="309964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487389" y="6559217"/>
            <a:ext cx="520389" cy="291083"/>
          </a:xfrm>
          <a:prstGeom prst="rect">
            <a:avLst/>
          </a:prstGeom>
        </p:spPr>
      </p:pic>
      <p:cxnSp>
        <p:nvCxnSpPr>
          <p:cNvPr id="121" name="Straight Connector 120"/>
          <p:cNvCxnSpPr/>
          <p:nvPr/>
        </p:nvCxnSpPr>
        <p:spPr>
          <a:xfrm flipV="1">
            <a:off x="8172963" y="6581469"/>
            <a:ext cx="1065323" cy="28771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8097600" y="6472237"/>
            <a:ext cx="1095284" cy="299478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6955950" y="3167350"/>
            <a:ext cx="1149449" cy="827015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1848732" y="1370704"/>
            <a:ext cx="10548456" cy="5539142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2401" y="1421011"/>
            <a:ext cx="5771474" cy="528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81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D41C7F7-8CDF-4ACA-BA87-3CCDA93CB72D}"/>
              </a:ext>
            </a:extLst>
          </p:cNvPr>
          <p:cNvSpPr/>
          <p:nvPr/>
        </p:nvSpPr>
        <p:spPr>
          <a:xfrm>
            <a:off x="0" y="0"/>
            <a:ext cx="12192000" cy="8898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D116EB-8777-4EA0-82E9-29EE5B838257}"/>
              </a:ext>
            </a:extLst>
          </p:cNvPr>
          <p:cNvSpPr/>
          <p:nvPr/>
        </p:nvSpPr>
        <p:spPr>
          <a:xfrm>
            <a:off x="-384" y="889870"/>
            <a:ext cx="12192000" cy="240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075" y="3800476"/>
            <a:ext cx="592167" cy="7905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21242" y="3914775"/>
            <a:ext cx="2184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Malcom </a:t>
            </a:r>
            <a:r>
              <a:rPr lang="en-US" b="1" dirty="0"/>
              <a:t>Br</a:t>
            </a:r>
            <a:r>
              <a:rPr lang="en-US" dirty="0"/>
              <a:t>adly !FREE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135" y="3884057"/>
            <a:ext cx="1895475" cy="80010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3629025" y="3671888"/>
            <a:ext cx="1585913" cy="1114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3532202" y="4099441"/>
            <a:ext cx="3068623" cy="96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135" y="5086350"/>
            <a:ext cx="1895475" cy="8001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325158" y="5142428"/>
            <a:ext cx="26077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!$100 for other guy</a:t>
            </a:r>
          </a:p>
          <a:p>
            <a:r>
              <a:rPr lang="en-US" dirty="0"/>
              <a:t>For </a:t>
            </a:r>
            <a:r>
              <a:rPr lang="en-US" dirty="0" err="1"/>
              <a:t>ciggest</a:t>
            </a:r>
            <a:r>
              <a:rPr lang="en-US" dirty="0"/>
              <a:t> and </a:t>
            </a:r>
            <a:r>
              <a:rPr lang="en-US" dirty="0" err="1"/>
              <a:t>applestoc</a:t>
            </a:r>
            <a:r>
              <a:rPr lang="en-US" dirty="0"/>
              <a:t> </a:t>
            </a:r>
          </a:p>
          <a:p>
            <a:r>
              <a:rPr lang="en-US" dirty="0" err="1"/>
              <a:t>giftcard</a:t>
            </a:r>
            <a:r>
              <a:rPr lang="en-US" dirty="0"/>
              <a:t>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21981" y="6343650"/>
            <a:ext cx="32319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1 bottle of </a:t>
            </a:r>
            <a:r>
              <a:rPr lang="en-US" sz="800" strike="sngStrike" dirty="0" err="1"/>
              <a:t>whiest</a:t>
            </a:r>
            <a:r>
              <a:rPr lang="en-US" sz="800" strike="sngStrike" dirty="0"/>
              <a:t> 3 </a:t>
            </a:r>
            <a:r>
              <a:rPr lang="en-US" sz="800" strike="sngStrike" dirty="0" err="1"/>
              <a:t>starbucks</a:t>
            </a:r>
            <a:r>
              <a:rPr lang="en-US" sz="800" strike="sngStrike" dirty="0"/>
              <a:t>, 2 </a:t>
            </a:r>
            <a:r>
              <a:rPr lang="en-US" sz="800" strike="sngStrike" dirty="0" err="1"/>
              <a:t>twiinekl</a:t>
            </a:r>
            <a:r>
              <a:rPr lang="en-US" sz="800" strike="sngStrike" dirty="0"/>
              <a:t>, 1 </a:t>
            </a:r>
            <a:r>
              <a:rPr lang="en-US" sz="800" strike="sngStrike" dirty="0" err="1"/>
              <a:t>sandinw</a:t>
            </a:r>
            <a:r>
              <a:rPr lang="en-US" sz="800" strike="sngStrike" dirty="0"/>
              <a:t> , 1 </a:t>
            </a:r>
            <a:r>
              <a:rPr lang="en-US" sz="800" strike="sngStrike" dirty="0" err="1"/>
              <a:t>wather</a:t>
            </a:r>
            <a:r>
              <a:rPr lang="en-US" sz="800" strike="sngStrike" dirty="0"/>
              <a:t>, 2 </a:t>
            </a:r>
            <a:r>
              <a:rPr lang="en-US" sz="800" strike="sngStrike" dirty="0" err="1"/>
              <a:t>banans</a:t>
            </a:r>
            <a:r>
              <a:rPr lang="en-US" sz="800" strike="sngStrike" dirty="0"/>
              <a:t>.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969" y="3514823"/>
            <a:ext cx="2430955" cy="314305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713688" y="2859870"/>
            <a:ext cx="2679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hours, </a:t>
            </a:r>
            <a:r>
              <a:rPr lang="en-US" strike="sngStrike" dirty="0"/>
              <a:t>The firm (</a:t>
            </a:r>
            <a:r>
              <a:rPr lang="en-US" strike="sngStrike" dirty="0" err="1"/>
              <a:t>Ubrano</a:t>
            </a:r>
            <a:r>
              <a:rPr lang="en-US" strike="sngStrike" dirty="0"/>
              <a:t>)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1610" y="1174991"/>
            <a:ext cx="1742857" cy="193333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356458" y="3114828"/>
            <a:ext cx="21491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SOA BILLIGN </a:t>
            </a:r>
          </a:p>
          <a:p>
            <a:r>
              <a:rPr lang="en-US" dirty="0"/>
              <a:t>RATR DEVLEOPMENT</a:t>
            </a:r>
          </a:p>
          <a:p>
            <a:r>
              <a:rPr lang="en-US" dirty="0"/>
              <a:t>LEGAL for ASSTANT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0452509" y="1213482"/>
            <a:ext cx="1740013" cy="6985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DEFESE</a:t>
            </a:r>
          </a:p>
        </p:txBody>
      </p:sp>
      <p:cxnSp>
        <p:nvCxnSpPr>
          <p:cNvPr id="31" name="Straight Connector 30"/>
          <p:cNvCxnSpPr>
            <a:endCxn id="29" idx="1"/>
          </p:cNvCxnSpPr>
          <p:nvPr/>
        </p:nvCxnSpPr>
        <p:spPr>
          <a:xfrm flipV="1">
            <a:off x="8043863" y="1562732"/>
            <a:ext cx="2408646" cy="866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8712495" y="1169239"/>
            <a:ext cx="1731971" cy="1690631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9573038" y="3964177"/>
            <a:ext cx="2251886" cy="2594917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9081802" y="3671888"/>
            <a:ext cx="2576798" cy="2671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8151148" y="1530295"/>
            <a:ext cx="2290475" cy="15845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4002518" y="3788890"/>
            <a:ext cx="645280" cy="802160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4699444" y="3828020"/>
            <a:ext cx="2086253" cy="802160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325158" y="6488668"/>
            <a:ext cx="2158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</a:t>
            </a:r>
            <a:r>
              <a:rPr lang="en-US" dirty="0" err="1"/>
              <a:t>frederi</a:t>
            </a:r>
            <a:r>
              <a:rPr lang="en-US" dirty="0"/>
              <a:t> </a:t>
            </a:r>
            <a:r>
              <a:rPr lang="en-US" dirty="0" err="1"/>
              <a:t>dougals</a:t>
            </a:r>
            <a:r>
              <a:rPr lang="en-US" dirty="0"/>
              <a:t> exit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872" y="5983723"/>
            <a:ext cx="876300" cy="8763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7454172" y="6249085"/>
            <a:ext cx="480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J-10 </a:t>
            </a:r>
            <a:r>
              <a:rPr lang="en-US" dirty="0" err="1"/>
              <a:t>ro</a:t>
            </a:r>
            <a:r>
              <a:rPr lang="en-US" dirty="0"/>
              <a:t> ATOMCLOCK 7474 Quart </a:t>
            </a:r>
            <a:r>
              <a:rPr lang="en-US" dirty="0" err="1"/>
              <a:t>Cirlce</a:t>
            </a:r>
            <a:r>
              <a:rPr lang="en-US" dirty="0"/>
              <a:t>, Dublin, </a:t>
            </a:r>
            <a:r>
              <a:rPr lang="en-US" dirty="0" err="1"/>
              <a:t>cA</a:t>
            </a:r>
            <a:endParaRPr lang="en-US" dirty="0"/>
          </a:p>
          <a:p>
            <a:r>
              <a:rPr lang="en-US" strike="sngStrike" dirty="0" err="1"/>
              <a:t>develoment</a:t>
            </a:r>
            <a:endParaRPr lang="en-US" strike="sngStrike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158408" y="1080460"/>
            <a:ext cx="12041249" cy="5777540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dr dieter zetsche home address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0277936" y="1632250"/>
            <a:ext cx="276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/>
              <a:t>Deere park Ave.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577" y="1386018"/>
            <a:ext cx="2428571" cy="2085714"/>
          </a:xfrm>
          <a:prstGeom prst="rect">
            <a:avLst/>
          </a:prstGeom>
        </p:spPr>
      </p:pic>
      <p:graphicFrame>
        <p:nvGraphicFramePr>
          <p:cNvPr id="73" name="Object 7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4573272"/>
              </p:ext>
            </p:extLst>
          </p:nvPr>
        </p:nvGraphicFramePr>
        <p:xfrm>
          <a:off x="7742238" y="3956050"/>
          <a:ext cx="338931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Packager Shell Object" showAsIcon="1" r:id="rId9" imgW="3389400" imgH="532800" progId="Package">
                  <p:embed/>
                </p:oleObj>
              </mc:Choice>
              <mc:Fallback>
                <p:oleObj name="Packager Shell Object" showAsIcon="1" r:id="rId9" imgW="3389400" imgH="53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742238" y="3956050"/>
                        <a:ext cx="3389312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5" name="Picture 7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589" y="1500366"/>
            <a:ext cx="7842961" cy="48096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83" y="4810026"/>
            <a:ext cx="2466975" cy="1847850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713465" y="3560891"/>
            <a:ext cx="1945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♥LACE </a:t>
            </a:r>
          </a:p>
          <a:p>
            <a:r>
              <a:rPr lang="en-US" dirty="0"/>
              <a:t>PAUL-&gt;STUTTGART</a:t>
            </a:r>
          </a:p>
          <a:p>
            <a:r>
              <a:rPr lang="en-US" b="1" dirty="0"/>
              <a:t>1995/6</a:t>
            </a:r>
          </a:p>
        </p:txBody>
      </p:sp>
      <p:sp>
        <p:nvSpPr>
          <p:cNvPr id="78" name="Rectangle 77"/>
          <p:cNvSpPr/>
          <p:nvPr/>
        </p:nvSpPr>
        <p:spPr>
          <a:xfrm>
            <a:off x="159527" y="4401773"/>
            <a:ext cx="3129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dr</a:t>
            </a:r>
            <a:r>
              <a:rPr lang="en-US" strike="sngStrike" dirty="0"/>
              <a:t> dieter </a:t>
            </a:r>
            <a:r>
              <a:rPr lang="en-US" strike="sngStrike" dirty="0" err="1"/>
              <a:t>zetsche</a:t>
            </a:r>
            <a:r>
              <a:rPr lang="en-US" strike="sngStrike" dirty="0"/>
              <a:t> home address</a:t>
            </a:r>
          </a:p>
        </p:txBody>
      </p:sp>
      <p:cxnSp>
        <p:nvCxnSpPr>
          <p:cNvPr id="80" name="Straight Connector 79"/>
          <p:cNvCxnSpPr/>
          <p:nvPr/>
        </p:nvCxnSpPr>
        <p:spPr>
          <a:xfrm flipV="1">
            <a:off x="442913" y="5007769"/>
            <a:ext cx="2845676" cy="1650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186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41C7F7-8CDF-4ACA-BA87-3CCDA93CB72D}"/>
              </a:ext>
            </a:extLst>
          </p:cNvPr>
          <p:cNvSpPr/>
          <p:nvPr/>
        </p:nvSpPr>
        <p:spPr>
          <a:xfrm>
            <a:off x="0" y="0"/>
            <a:ext cx="12192000" cy="8898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D116EB-8777-4EA0-82E9-29EE5B838257}"/>
              </a:ext>
            </a:extLst>
          </p:cNvPr>
          <p:cNvSpPr/>
          <p:nvPr/>
        </p:nvSpPr>
        <p:spPr>
          <a:xfrm>
            <a:off x="-384" y="889870"/>
            <a:ext cx="12192000" cy="240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357" y="3287775"/>
            <a:ext cx="1085934" cy="32354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235" y="3192572"/>
            <a:ext cx="1405156" cy="306717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6313781" y="6359755"/>
            <a:ext cx="1307313" cy="481557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flipV="1">
            <a:off x="7217888" y="6118657"/>
            <a:ext cx="67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err="1"/>
              <a:t>ss</a:t>
            </a:r>
            <a:endParaRPr lang="en-US" strike="sngStrike" dirty="0"/>
          </a:p>
        </p:txBody>
      </p:sp>
      <p:cxnSp>
        <p:nvCxnSpPr>
          <p:cNvPr id="12" name="Straight Connector 11"/>
          <p:cNvCxnSpPr>
            <a:stCxn id="11" idx="0"/>
          </p:cNvCxnSpPr>
          <p:nvPr/>
        </p:nvCxnSpPr>
        <p:spPr>
          <a:xfrm flipV="1">
            <a:off x="7554707" y="6007874"/>
            <a:ext cx="302279" cy="4801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490293" y="6027398"/>
            <a:ext cx="347290" cy="4027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4" name="Oval 13"/>
          <p:cNvSpPr/>
          <p:nvPr/>
        </p:nvSpPr>
        <p:spPr>
          <a:xfrm>
            <a:off x="6567353" y="6288938"/>
            <a:ext cx="400085" cy="3405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639922" y="6027398"/>
            <a:ext cx="173251" cy="19033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110" y="1659816"/>
            <a:ext cx="2728177" cy="4871745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5243513" y="3338419"/>
            <a:ext cx="3529012" cy="390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2730026" y="2020170"/>
            <a:ext cx="6862022" cy="994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897531" y="2343150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dump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32017" y="3415000"/>
            <a:ext cx="197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Ugly,euroean</a:t>
            </a:r>
            <a:r>
              <a:rPr lang="en-US" dirty="0"/>
              <a:t> </a:t>
            </a:r>
            <a:r>
              <a:rPr lang="en-US" dirty="0" err="1"/>
              <a:t>eugly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3897531" y="2343150"/>
            <a:ext cx="1534486" cy="671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915025" y="3957638"/>
            <a:ext cx="103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Foverver</a:t>
            </a:r>
            <a:r>
              <a:rPr lang="en-US" strike="sngStrike" dirty="0"/>
              <a:t>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1563355" y="3192571"/>
            <a:ext cx="1715733" cy="3338989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3461024" y="3146125"/>
            <a:ext cx="1715733" cy="3338989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7578" y="2732714"/>
            <a:ext cx="1809524" cy="219047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646887" y="5177974"/>
            <a:ext cx="2859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S18723 (</a:t>
            </a:r>
            <a:r>
              <a:rPr lang="en-US" strike="sngStrike" dirty="0" err="1"/>
              <a:t>decommsiond</a:t>
            </a:r>
            <a:r>
              <a:rPr lang="en-US" strike="sngStrike" dirty="0"/>
              <a:t>)</a:t>
            </a: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3547824" y="4739181"/>
            <a:ext cx="855761" cy="1194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381419" y="3599666"/>
            <a:ext cx="1223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Old and fat</a:t>
            </a: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8069299" y="2517416"/>
            <a:ext cx="3717889" cy="19974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16773" y="1809822"/>
            <a:ext cx="6613359" cy="449350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814" y="1206881"/>
            <a:ext cx="2131538" cy="213153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8325559" y="1370704"/>
            <a:ext cx="3295046" cy="5539142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222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5616" y="1242351"/>
            <a:ext cx="4757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Mercedesstraße</a:t>
            </a:r>
            <a:r>
              <a:rPr lang="en-US" dirty="0"/>
              <a:t> 120,stuttgart to </a:t>
            </a:r>
            <a:r>
              <a:rPr lang="en-US" dirty="0" err="1"/>
              <a:t>dr</a:t>
            </a:r>
            <a:r>
              <a:rPr lang="en-US" dirty="0"/>
              <a:t> dieter </a:t>
            </a:r>
            <a:r>
              <a:rPr lang="en-US" dirty="0" err="1"/>
              <a:t>zteche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1353873"/>
            <a:ext cx="4572000" cy="28037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41C7F7-8CDF-4ACA-BA87-3CCDA93CB72D}"/>
              </a:ext>
            </a:extLst>
          </p:cNvPr>
          <p:cNvSpPr/>
          <p:nvPr/>
        </p:nvSpPr>
        <p:spPr>
          <a:xfrm>
            <a:off x="0" y="0"/>
            <a:ext cx="12192000" cy="8898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D116EB-8777-4EA0-82E9-29EE5B838257}"/>
              </a:ext>
            </a:extLst>
          </p:cNvPr>
          <p:cNvSpPr/>
          <p:nvPr/>
        </p:nvSpPr>
        <p:spPr>
          <a:xfrm>
            <a:off x="-384" y="889870"/>
            <a:ext cx="12192000" cy="240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571" y="3173326"/>
            <a:ext cx="1314067" cy="984282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5867401" y="2507502"/>
            <a:ext cx="2845676" cy="1650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857750" y="1353873"/>
            <a:ext cx="1009651" cy="55041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stCxn id="11" idx="2"/>
            <a:endCxn id="11" idx="0"/>
          </p:cNvCxnSpPr>
          <p:nvPr/>
        </p:nvCxnSpPr>
        <p:spPr>
          <a:xfrm flipV="1">
            <a:off x="5362576" y="1353873"/>
            <a:ext cx="0" cy="5504127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808" y="3196678"/>
            <a:ext cx="4283891" cy="285073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158038" y="1485900"/>
            <a:ext cx="30323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KELLY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713077" y="2723725"/>
            <a:ext cx="10743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Sodn</a:t>
            </a:r>
            <a:r>
              <a:rPr lang="en-US" sz="800" strike="sngStrike" dirty="0"/>
              <a:t> familiar asshole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463443" y="1559899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Daily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9463443" y="1485900"/>
            <a:ext cx="726964" cy="443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4109272"/>
            <a:ext cx="3228974" cy="258575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934815" y="4026594"/>
            <a:ext cx="20855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/>
              <a:t>Put the </a:t>
            </a:r>
            <a:r>
              <a:rPr lang="en-US" strike="sngStrike" dirty="0" err="1"/>
              <a:t>compn</a:t>
            </a:r>
            <a:r>
              <a:rPr lang="en-US" strike="sngStrike" dirty="0"/>
              <a:t> in a </a:t>
            </a:r>
            <a:r>
              <a:rPr lang="en-US" strike="sngStrike" dirty="0" err="1"/>
              <a:t>frucking</a:t>
            </a:r>
            <a:r>
              <a:rPr lang="en-US" strike="sngStrike" dirty="0"/>
              <a:t> bag with </a:t>
            </a:r>
            <a:r>
              <a:rPr lang="en-US" strike="sngStrike" dirty="0" err="1"/>
              <a:t>yourhead</a:t>
            </a:r>
            <a:r>
              <a:rPr lang="en-US" strike="sngStrike" dirty="0"/>
              <a:t>.</a:t>
            </a:r>
          </a:p>
          <a:p>
            <a:r>
              <a:rPr lang="en-US" strike="sngStrike" dirty="0"/>
              <a:t>To bananas and</a:t>
            </a:r>
          </a:p>
          <a:p>
            <a:r>
              <a:rPr lang="en-US" strike="sngStrike" dirty="0"/>
              <a:t>1 </a:t>
            </a:r>
            <a:r>
              <a:rPr lang="en-US" strike="sngStrike" dirty="0" err="1"/>
              <a:t>cigger.ete</a:t>
            </a:r>
            <a:endParaRPr lang="en-US" strike="sngStrike" dirty="0"/>
          </a:p>
          <a:p>
            <a:r>
              <a:rPr lang="en-US" strike="sngStrike" dirty="0" err="1"/>
              <a:t>Tahts</a:t>
            </a:r>
            <a:r>
              <a:rPr lang="en-US" strike="sngStrike" dirty="0"/>
              <a:t> life.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B86EF6C-16AE-4141-AD3F-10E50162F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006" y="1752801"/>
            <a:ext cx="1445693" cy="14419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B86EF6C-16AE-4141-AD3F-10E50162F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019" y="1546914"/>
            <a:ext cx="768874" cy="76689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B86EF6C-16AE-4141-AD3F-10E50162F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38" y="5985059"/>
            <a:ext cx="768874" cy="766895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6387456" y="2988885"/>
            <a:ext cx="241944" cy="84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005" y="5044128"/>
            <a:ext cx="2686050" cy="16954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944" y="2693308"/>
            <a:ext cx="595369" cy="491722"/>
          </a:xfrm>
          <a:prstGeom prst="rect">
            <a:avLst/>
          </a:prstGeom>
        </p:spPr>
      </p:pic>
      <p:cxnSp>
        <p:nvCxnSpPr>
          <p:cNvPr id="30" name="Straight Connector 29"/>
          <p:cNvCxnSpPr>
            <a:stCxn id="23" idx="2"/>
          </p:cNvCxnSpPr>
          <p:nvPr/>
        </p:nvCxnSpPr>
        <p:spPr>
          <a:xfrm>
            <a:off x="6387456" y="2313809"/>
            <a:ext cx="231172" cy="184379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6260090" y="3845780"/>
            <a:ext cx="1376484" cy="3182526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7236" y="4739857"/>
            <a:ext cx="444583" cy="132458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62941" y="4803935"/>
            <a:ext cx="560587" cy="1223648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226061" y="4372606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Ghocheo</a:t>
            </a:r>
            <a:r>
              <a:rPr lang="en-US" strike="sngStrike" dirty="0"/>
              <a:t>(F1)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6253626" y="4613229"/>
            <a:ext cx="1376484" cy="1452677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5923340" y="4301809"/>
            <a:ext cx="1534494" cy="17995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6174621" y="4555333"/>
            <a:ext cx="1534494" cy="17995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802215" y="4147139"/>
            <a:ext cx="23255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WW2</a:t>
            </a:r>
          </a:p>
          <a:p>
            <a:r>
              <a:rPr lang="en-US" dirty="0"/>
              <a:t>NATO</a:t>
            </a:r>
          </a:p>
          <a:p>
            <a:r>
              <a:rPr lang="en-US" dirty="0"/>
              <a:t>FBI:WMD:ATOMCLOCK</a:t>
            </a:r>
          </a:p>
          <a:p>
            <a:r>
              <a:rPr lang="en-US" dirty="0"/>
              <a:t>HOMICDIE:[]</a:t>
            </a:r>
          </a:p>
          <a:p>
            <a:r>
              <a:rPr lang="en-US" dirty="0"/>
              <a:t>	!</a:t>
            </a:r>
            <a:br>
              <a:rPr lang="en-US" dirty="0"/>
            </a:br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6200776" y="4555333"/>
            <a:ext cx="451560" cy="48879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853394" y="4528539"/>
            <a:ext cx="445566" cy="458985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/>
          <p:nvPr/>
        </p:nvCxnSpPr>
        <p:spPr>
          <a:xfrm>
            <a:off x="5934815" y="4622045"/>
            <a:ext cx="1487626" cy="117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6269796" y="3810885"/>
            <a:ext cx="1376484" cy="3182526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6253626" y="4372606"/>
            <a:ext cx="1036613" cy="531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CB86EF6C-16AE-4141-AD3F-10E50162F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488" y="5287136"/>
            <a:ext cx="768874" cy="76689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275" y="5939332"/>
            <a:ext cx="1300291" cy="854343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4046372" y="4903757"/>
            <a:ext cx="4523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!</a:t>
            </a:r>
            <a:r>
              <a:rPr lang="en-US" sz="800" strike="sngStrike" dirty="0" err="1"/>
              <a:t>gayfit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3414824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86EF6C-16AE-4141-AD3F-10E50162F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006" y="1752801"/>
            <a:ext cx="1445693" cy="14419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65190" y="1186934"/>
            <a:ext cx="303236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b="1" dirty="0"/>
              <a:t>KELLY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41C7F7-8CDF-4ACA-BA87-3CCDA93CB72D}"/>
              </a:ext>
            </a:extLst>
          </p:cNvPr>
          <p:cNvSpPr/>
          <p:nvPr/>
        </p:nvSpPr>
        <p:spPr>
          <a:xfrm>
            <a:off x="0" y="0"/>
            <a:ext cx="12192000" cy="8898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D116EB-8777-4EA0-82E9-29EE5B838257}"/>
              </a:ext>
            </a:extLst>
          </p:cNvPr>
          <p:cNvSpPr/>
          <p:nvPr/>
        </p:nvSpPr>
        <p:spPr>
          <a:xfrm>
            <a:off x="-384" y="889870"/>
            <a:ext cx="12192000" cy="240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6849559" y="2473786"/>
            <a:ext cx="6096000" cy="415498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600" dirty="0"/>
              <a:t>♥LACE </a:t>
            </a:r>
          </a:p>
          <a:p>
            <a:r>
              <a:rPr lang="en-US" sz="6600" dirty="0"/>
              <a:t>PAUL-&gt;STUTTGART</a:t>
            </a:r>
          </a:p>
          <a:p>
            <a:r>
              <a:rPr lang="en-US" sz="6600" b="1" dirty="0"/>
              <a:t>1995/6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0" y="5639295"/>
            <a:ext cx="1300291" cy="854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86EF6C-16AE-4141-AD3F-10E50162F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488" y="5287136"/>
            <a:ext cx="768874" cy="7668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1353873"/>
            <a:ext cx="4572000" cy="28037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4109272"/>
            <a:ext cx="3228974" cy="25857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791" y="3566996"/>
            <a:ext cx="1314067" cy="98428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472113" y="2755740"/>
            <a:ext cx="1462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HOMICIE:LUX</a:t>
            </a:r>
          </a:p>
          <a:p>
            <a:r>
              <a:rPr lang="en-US" dirty="0" err="1"/>
              <a:t>nonPoliceTRX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5300791" y="3402071"/>
            <a:ext cx="1085722" cy="1612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5177431" y="3566996"/>
            <a:ext cx="1605067" cy="1270551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665363" y="3232109"/>
            <a:ext cx="385740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BigHouse</a:t>
            </a:r>
            <a:r>
              <a:rPr lang="en-US" dirty="0"/>
              <a:t> (PARKER)</a:t>
            </a:r>
          </a:p>
          <a:p>
            <a:r>
              <a:rPr lang="en-US" dirty="0"/>
              <a:t>GAS 1995 I am </a:t>
            </a:r>
            <a:r>
              <a:rPr lang="en-US" dirty="0" err="1"/>
              <a:t>morign</a:t>
            </a:r>
            <a:r>
              <a:rPr lang="en-US" dirty="0"/>
              <a:t> to Stuttgart’</a:t>
            </a:r>
          </a:p>
          <a:p>
            <a:r>
              <a:rPr lang="en-US" dirty="0"/>
              <a:t>!$250 </a:t>
            </a:r>
            <a:r>
              <a:rPr lang="en-US" dirty="0" err="1"/>
              <a:t>Mltiary</a:t>
            </a:r>
            <a:r>
              <a:rPr lang="en-US" dirty="0"/>
              <a:t> Fights</a:t>
            </a:r>
          </a:p>
          <a:p>
            <a:r>
              <a:rPr lang="en-US" dirty="0"/>
              <a:t>Down with king</a:t>
            </a:r>
          </a:p>
          <a:p>
            <a:r>
              <a:rPr lang="en-US" dirty="0"/>
              <a:t>Bend over and take lie a man.—Xavier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70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34464" y="2333685"/>
            <a:ext cx="7714163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/>
              <a:t>Bend over and </a:t>
            </a:r>
          </a:p>
          <a:p>
            <a:r>
              <a:rPr lang="en-US" sz="9600" dirty="0"/>
              <a:t>take lie a man.</a:t>
            </a:r>
          </a:p>
          <a:p>
            <a:r>
              <a:rPr lang="en-US" sz="9600" dirty="0"/>
              <a:t>—Xavier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1" y="1685925"/>
            <a:ext cx="1585913" cy="2114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812" y="1685925"/>
            <a:ext cx="1585913" cy="21145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D41C7F7-8CDF-4ACA-BA87-3CCDA93CB72D}"/>
              </a:ext>
            </a:extLst>
          </p:cNvPr>
          <p:cNvSpPr/>
          <p:nvPr/>
        </p:nvSpPr>
        <p:spPr>
          <a:xfrm>
            <a:off x="0" y="0"/>
            <a:ext cx="12192000" cy="8898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D116EB-8777-4EA0-82E9-29EE5B838257}"/>
              </a:ext>
            </a:extLst>
          </p:cNvPr>
          <p:cNvSpPr/>
          <p:nvPr/>
        </p:nvSpPr>
        <p:spPr>
          <a:xfrm>
            <a:off x="-384" y="889870"/>
            <a:ext cx="12192000" cy="240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25" y="1685925"/>
            <a:ext cx="533400" cy="533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421" y="1244661"/>
            <a:ext cx="1423930" cy="14239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7899" y="5467379"/>
            <a:ext cx="1342857" cy="1285714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2455390" y="5229225"/>
            <a:ext cx="1695366" cy="1523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669704" y="505777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3056" y="3952875"/>
            <a:ext cx="2062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2023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359" y="3837653"/>
            <a:ext cx="1583773" cy="1516378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1364437" y="4137541"/>
            <a:ext cx="1090953" cy="13298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56735" y="5409051"/>
            <a:ext cx="187397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NSA.St</a:t>
            </a:r>
            <a:r>
              <a:rPr lang="en-US" dirty="0"/>
              <a:t>. </a:t>
            </a:r>
            <a:r>
              <a:rPr lang="en-US" dirty="0" err="1"/>
              <a:t>Francis:</a:t>
            </a:r>
            <a:r>
              <a:rPr lang="en-US" sz="800" strike="sngStrike" dirty="0" err="1"/>
              <a:t>what</a:t>
            </a:r>
            <a:r>
              <a:rPr lang="en-US" sz="800" strike="sngStrike" dirty="0"/>
              <a:t> </a:t>
            </a:r>
          </a:p>
          <a:p>
            <a:r>
              <a:rPr lang="en-US" sz="800" strike="sngStrike" dirty="0"/>
              <a:t>do you mean? Iwate </a:t>
            </a:r>
            <a:r>
              <a:rPr lang="en-US" sz="800" strike="sngStrike" dirty="0" err="1"/>
              <a:t>rafrica</a:t>
            </a:r>
            <a:r>
              <a:rPr lang="en-US" sz="800" strike="sngStrike" dirty="0"/>
              <a:t>?</a:t>
            </a:r>
          </a:p>
          <a:p>
            <a:r>
              <a:rPr lang="en-US" sz="800" strike="sngStrike" dirty="0" err="1"/>
              <a:t>Shcade</a:t>
            </a:r>
            <a:r>
              <a:rPr lang="en-US" sz="800" strike="sngStrike" dirty="0"/>
              <a:t>, too bad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868543" y="3845433"/>
            <a:ext cx="1801161" cy="1581674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2651302" y="5262353"/>
            <a:ext cx="1801161" cy="1581674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876441" y="2558534"/>
            <a:ext cx="138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Sandy Carter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66523" y="1271635"/>
            <a:ext cx="2058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Gheoh</a:t>
            </a:r>
            <a:r>
              <a:rPr lang="en-US" dirty="0"/>
              <a:t>(VISA France)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015538" y="1130300"/>
            <a:ext cx="2176462" cy="8223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ATOMCLOCK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330" y="1081183"/>
            <a:ext cx="4349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FBIW:MD FOR SCHEOOL</a:t>
            </a:r>
          </a:p>
          <a:p>
            <a:r>
              <a:rPr lang="en-US" dirty="0"/>
              <a:t>!FVI:WMD:CUPTERION, DBUE:WMD:DBULIN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57124" y="3804430"/>
            <a:ext cx="4395339" cy="3053570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5876441" y="1170572"/>
            <a:ext cx="1579370" cy="1757294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8631" y="1149672"/>
            <a:ext cx="1059348" cy="1518919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5759532" y="1448790"/>
            <a:ext cx="1911928" cy="14790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097683" y="1541462"/>
            <a:ext cx="368259" cy="861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394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86EF6C-16AE-4141-AD3F-10E50162F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006" y="1752801"/>
            <a:ext cx="1445693" cy="14419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65190" y="1186934"/>
            <a:ext cx="303236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b="1" dirty="0"/>
              <a:t>KELLY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41C7F7-8CDF-4ACA-BA87-3CCDA93CB72D}"/>
              </a:ext>
            </a:extLst>
          </p:cNvPr>
          <p:cNvSpPr/>
          <p:nvPr/>
        </p:nvSpPr>
        <p:spPr>
          <a:xfrm>
            <a:off x="0" y="0"/>
            <a:ext cx="12192000" cy="8898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D116EB-8777-4EA0-82E9-29EE5B838257}"/>
              </a:ext>
            </a:extLst>
          </p:cNvPr>
          <p:cNvSpPr/>
          <p:nvPr/>
        </p:nvSpPr>
        <p:spPr>
          <a:xfrm>
            <a:off x="-384" y="889870"/>
            <a:ext cx="12192000" cy="240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6849559" y="2473786"/>
            <a:ext cx="6096000" cy="415498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600" dirty="0"/>
              <a:t>♥LACE </a:t>
            </a:r>
          </a:p>
          <a:p>
            <a:r>
              <a:rPr lang="en-US" sz="6600" dirty="0"/>
              <a:t>PAUL-&gt;STUTTGART</a:t>
            </a:r>
          </a:p>
          <a:p>
            <a:r>
              <a:rPr lang="en-US" sz="6600" b="1" dirty="0"/>
              <a:t>1995/6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0" y="5639295"/>
            <a:ext cx="1300291" cy="854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86EF6C-16AE-4141-AD3F-10E50162F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555" y="4763435"/>
            <a:ext cx="768874" cy="7668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1353873"/>
            <a:ext cx="4572000" cy="28037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4109272"/>
            <a:ext cx="3228974" cy="25857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791" y="3566996"/>
            <a:ext cx="1314067" cy="98428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472113" y="2755740"/>
            <a:ext cx="1462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HOMICIE:LUX</a:t>
            </a:r>
          </a:p>
          <a:p>
            <a:r>
              <a:rPr lang="en-US" dirty="0" err="1"/>
              <a:t>nonPoliceTRX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5300791" y="3402071"/>
            <a:ext cx="1085722" cy="1612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5177431" y="3566996"/>
            <a:ext cx="1605067" cy="1270551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665363" y="3232109"/>
            <a:ext cx="385740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BigHouse</a:t>
            </a:r>
            <a:r>
              <a:rPr lang="en-US" dirty="0"/>
              <a:t> (PARKER)</a:t>
            </a:r>
          </a:p>
          <a:p>
            <a:r>
              <a:rPr lang="en-US" dirty="0"/>
              <a:t>GAS 1995 I am </a:t>
            </a:r>
            <a:r>
              <a:rPr lang="en-US" dirty="0" err="1"/>
              <a:t>morign</a:t>
            </a:r>
            <a:r>
              <a:rPr lang="en-US" dirty="0"/>
              <a:t> to Stuttgart’</a:t>
            </a:r>
          </a:p>
          <a:p>
            <a:r>
              <a:rPr lang="en-US" dirty="0"/>
              <a:t>!$250 </a:t>
            </a:r>
            <a:r>
              <a:rPr lang="en-US" dirty="0" err="1"/>
              <a:t>Mltiary</a:t>
            </a:r>
            <a:r>
              <a:rPr lang="en-US" dirty="0"/>
              <a:t> Fights</a:t>
            </a:r>
          </a:p>
          <a:p>
            <a:r>
              <a:rPr lang="en-US" dirty="0"/>
              <a:t>Down with king</a:t>
            </a:r>
          </a:p>
          <a:p>
            <a:r>
              <a:rPr lang="en-US" dirty="0"/>
              <a:t>Bend over and take lie a man.—Xavier</a:t>
            </a:r>
          </a:p>
          <a:p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8688" y="1239265"/>
            <a:ext cx="1723810" cy="157142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50645" y="2755740"/>
            <a:ext cx="650146" cy="26464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stCxn id="3" idx="2"/>
            <a:endCxn id="3" idx="0"/>
          </p:cNvCxnSpPr>
          <p:nvPr/>
        </p:nvCxnSpPr>
        <p:spPr>
          <a:xfrm flipV="1">
            <a:off x="4975718" y="2755740"/>
            <a:ext cx="0" cy="2646408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865190" y="1130300"/>
            <a:ext cx="19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MONDAY 11:58AM</a:t>
            </a:r>
          </a:p>
        </p:txBody>
      </p:sp>
    </p:spTree>
    <p:extLst>
      <p:ext uri="{BB962C8B-B14F-4D97-AF65-F5344CB8AC3E}">
        <p14:creationId xmlns:p14="http://schemas.microsoft.com/office/powerpoint/2010/main" val="2719662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5444" y="1373839"/>
            <a:ext cx="26407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strike="sngStrike" dirty="0"/>
              <a:t>Nora Zetsche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41C7F7-8CDF-4ACA-BA87-3CCDA93CB72D}"/>
              </a:ext>
            </a:extLst>
          </p:cNvPr>
          <p:cNvSpPr/>
          <p:nvPr/>
        </p:nvSpPr>
        <p:spPr>
          <a:xfrm>
            <a:off x="0" y="0"/>
            <a:ext cx="12192000" cy="8898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D116EB-8777-4EA0-82E9-29EE5B838257}"/>
              </a:ext>
            </a:extLst>
          </p:cNvPr>
          <p:cNvSpPr/>
          <p:nvPr/>
        </p:nvSpPr>
        <p:spPr>
          <a:xfrm>
            <a:off x="-384" y="889870"/>
            <a:ext cx="12192000" cy="240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869" y="2456335"/>
            <a:ext cx="2876275" cy="39868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114" y="2456335"/>
            <a:ext cx="2619375" cy="1743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974" y="2509233"/>
            <a:ext cx="1113590" cy="16372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009" y="3492500"/>
            <a:ext cx="637994" cy="9572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961" y="3477191"/>
            <a:ext cx="1071563" cy="1071563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7930114" y="2509233"/>
            <a:ext cx="4171951" cy="19405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7820011" y="2414049"/>
            <a:ext cx="4371989" cy="2104408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65444" y="1894377"/>
            <a:ext cx="5887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Nora Elisabeth Zetsche </a:t>
            </a:r>
            <a:r>
              <a:rPr lang="en-US" strike="sngStrike" dirty="0">
                <a:solidFill>
                  <a:srgbClr val="4D5156"/>
                </a:solidFill>
                <a:latin typeface="Roboto"/>
              </a:rPr>
              <a:t>is the </a:t>
            </a:r>
            <a:r>
              <a:rPr lang="en-US" b="1" strike="sngStrike" dirty="0">
                <a:solidFill>
                  <a:srgbClr val="5F6368"/>
                </a:solidFill>
                <a:latin typeface="Roboto"/>
              </a:rPr>
              <a:t>Co-Founder of </a:t>
            </a:r>
            <a:r>
              <a:rPr lang="en-US" b="1" strike="sngStrike" dirty="0" err="1">
                <a:solidFill>
                  <a:srgbClr val="5F6368"/>
                </a:solidFill>
                <a:latin typeface="Roboto"/>
              </a:rPr>
              <a:t>Veta</a:t>
            </a:r>
            <a:r>
              <a:rPr lang="en-US" b="1" strike="sngStrike" dirty="0">
                <a:solidFill>
                  <a:srgbClr val="5F6368"/>
                </a:solidFill>
                <a:latin typeface="Roboto"/>
              </a:rPr>
              <a:t> Health</a:t>
            </a:r>
            <a:endParaRPr lang="en-US" strike="sngStrike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713" y="2414049"/>
            <a:ext cx="3755289" cy="34383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B86EF6C-16AE-4141-AD3F-10E50162FE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515" y="1275942"/>
            <a:ext cx="1786182" cy="178158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747" y="4871564"/>
            <a:ext cx="2914650" cy="157162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400550" y="1453035"/>
            <a:ext cx="3226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</a:t>
            </a:r>
            <a:r>
              <a:rPr lang="en-US" dirty="0" err="1"/>
              <a:t>Accomplice:HOMCIE:LUX</a:t>
            </a:r>
            <a:endParaRPr lang="en-US" dirty="0"/>
          </a:p>
          <a:p>
            <a:r>
              <a:rPr lang="en-US" dirty="0"/>
              <a:t>§</a:t>
            </a:r>
            <a:r>
              <a:rPr lang="en-US" dirty="0" err="1"/>
              <a:t>Acommplice:HOCMEI:IS:A:BELL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551" y="2005703"/>
            <a:ext cx="745387" cy="26511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294" y="2070572"/>
            <a:ext cx="215161" cy="21516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57433" y="977269"/>
            <a:ext cx="27045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10/23/2023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832694" y="1189173"/>
            <a:ext cx="1617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Kimerlsy</a:t>
            </a:r>
            <a:r>
              <a:rPr lang="en-US" dirty="0"/>
              <a:t> </a:t>
            </a:r>
            <a:r>
              <a:rPr lang="en-US" dirty="0" err="1"/>
              <a:t>birday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7627395" y="3169690"/>
            <a:ext cx="4143302" cy="1200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958" y="1172586"/>
            <a:ext cx="2203056" cy="165016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8039595" y="2784376"/>
            <a:ext cx="4352442" cy="1734081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703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718" y="2557460"/>
            <a:ext cx="3807617" cy="25337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51" y="2557461"/>
            <a:ext cx="1757312" cy="25337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78618" y="1650838"/>
            <a:ext cx="6547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Milosoavich</a:t>
            </a:r>
            <a:r>
              <a:rPr lang="en-US" dirty="0"/>
              <a:t> 400,000 </a:t>
            </a:r>
            <a:r>
              <a:rPr lang="en-US" dirty="0" err="1"/>
              <a:t>empoey</a:t>
            </a:r>
            <a:r>
              <a:rPr lang="en-US" dirty="0"/>
              <a:t> HOCME:JESEEU()</a:t>
            </a:r>
            <a:r>
              <a:rPr lang="en-US" dirty="0" err="1"/>
              <a:t>frnalml</a:t>
            </a:r>
            <a:r>
              <a:rPr lang="en-US" dirty="0"/>
              <a:t>) </a:t>
            </a:r>
            <a:r>
              <a:rPr lang="en-US" dirty="0" err="1"/>
              <a:t>ibm</a:t>
            </a:r>
            <a:r>
              <a:rPr lang="en-US" dirty="0"/>
              <a:t> 400,000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" y="2557461"/>
            <a:ext cx="2628900" cy="1743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978" y="2557461"/>
            <a:ext cx="2619375" cy="1743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886" y="2952821"/>
            <a:ext cx="5374623" cy="35765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-99462" y="2557460"/>
            <a:ext cx="12291461" cy="4300540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294" y="1518350"/>
            <a:ext cx="4585555" cy="382129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D41C7F7-8CDF-4ACA-BA87-3CCDA93CB72D}"/>
              </a:ext>
            </a:extLst>
          </p:cNvPr>
          <p:cNvSpPr/>
          <p:nvPr/>
        </p:nvSpPr>
        <p:spPr>
          <a:xfrm>
            <a:off x="0" y="0"/>
            <a:ext cx="12192000" cy="8898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D116EB-8777-4EA0-82E9-29EE5B838257}"/>
              </a:ext>
            </a:extLst>
          </p:cNvPr>
          <p:cNvSpPr/>
          <p:nvPr/>
        </p:nvSpPr>
        <p:spPr>
          <a:xfrm>
            <a:off x="-384" y="889870"/>
            <a:ext cx="12192000" cy="240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091" y="4040329"/>
            <a:ext cx="699344" cy="1050927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7355920" y="3929063"/>
            <a:ext cx="2035488" cy="141058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7829985" y="4010169"/>
            <a:ext cx="1100136" cy="1081087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595134" y="2309070"/>
            <a:ext cx="26529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41.NURBUERG RIG</a:t>
            </a:r>
            <a:r>
              <a:rPr lang="en-US" strike="sngStrike" dirty="0"/>
              <a:t>N(</a:t>
            </a:r>
            <a:r>
              <a:rPr lang="en-US" strike="sngStrike" dirty="0" err="1"/>
              <a:t>rene</a:t>
            </a:r>
            <a:r>
              <a:rPr lang="en-US" dirty="0"/>
              <a:t>)</a:t>
            </a:r>
          </a:p>
          <a:p>
            <a:r>
              <a:rPr lang="en-US" dirty="0"/>
              <a:t>  HOCEHKEIN RIN(</a:t>
            </a:r>
            <a:r>
              <a:rPr lang="en-US" strike="sngStrike" dirty="0" err="1"/>
              <a:t>eni</a:t>
            </a:r>
            <a:r>
              <a:rPr lang="en-US" strike="sngStrike" dirty="0"/>
              <a:t>)</a:t>
            </a:r>
          </a:p>
          <a:p>
            <a:r>
              <a:rPr lang="en-US" strike="sngStrike" dirty="0" err="1"/>
              <a:t>Danmiler.hells.angels</a:t>
            </a:r>
            <a:endParaRPr lang="en-US" strike="sngStrike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076" y="3783805"/>
            <a:ext cx="2466975" cy="18478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717" y="3950228"/>
            <a:ext cx="1866900" cy="245745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920003" y="3169069"/>
            <a:ext cx="22714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</a:t>
            </a:r>
          </a:p>
          <a:p>
            <a:r>
              <a:rPr lang="en-US" dirty="0"/>
              <a:t>§123 </a:t>
            </a:r>
            <a:r>
              <a:rPr lang="en-US" dirty="0" err="1"/>
              <a:t>Hausfreindbruch</a:t>
            </a:r>
            <a:endParaRPr lang="en-US" dirty="0"/>
          </a:p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9697745" y="6148793"/>
            <a:ext cx="3566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Fuck all 10 </a:t>
            </a:r>
            <a:r>
              <a:rPr lang="en-US" dirty="0" err="1"/>
              <a:t>handerssl</a:t>
            </a:r>
            <a:r>
              <a:rPr lang="en-US" dirty="0"/>
              <a:t> and 30 in WWI</a:t>
            </a:r>
          </a:p>
          <a:p>
            <a:r>
              <a:rPr lang="en-US" dirty="0"/>
              <a:t>RHAIN MAIN </a:t>
            </a:r>
            <a:r>
              <a:rPr lang="en-US" strike="sngStrike" dirty="0"/>
              <a:t>now naked.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884349" y="5652820"/>
            <a:ext cx="2307267" cy="51612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DANILE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7355920" y="3929063"/>
            <a:ext cx="4670131" cy="19509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7936177" y="3842464"/>
            <a:ext cx="4322308" cy="2637988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10248104" y="4481203"/>
            <a:ext cx="1624809" cy="826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3578799" y="596717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93939"/>
                </a:solidFill>
                <a:latin typeface="Noto Sans"/>
              </a:rPr>
              <a:t>13 July 2012</a:t>
            </a:r>
          </a:p>
          <a:p>
            <a:br>
              <a:rPr lang="en-US" dirty="0">
                <a:solidFill>
                  <a:srgbClr val="393939"/>
                </a:solidFill>
                <a:latin typeface="Noto Sans"/>
              </a:rPr>
            </a:b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767907" y="5616361"/>
            <a:ext cx="6312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CPVA.V2:FBI:KIDNAPPIGN FEDLER BAN mama </a:t>
            </a:r>
            <a:r>
              <a:rPr lang="en-US" dirty="0" err="1"/>
              <a:t>mia</a:t>
            </a:r>
            <a:r>
              <a:rPr lang="en-US" dirty="0"/>
              <a:t> §</a:t>
            </a:r>
            <a:r>
              <a:rPr lang="en-US" dirty="0" err="1"/>
              <a:t>Tehf</a:t>
            </a:r>
            <a:r>
              <a:rPr lang="en-US" dirty="0"/>
              <a:t> 35Trillion</a:t>
            </a: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8243888" y="4206204"/>
            <a:ext cx="1280273" cy="12078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915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8A28B2-2778-4AB4-BE40-DED49BFBA96D}"/>
              </a:ext>
            </a:extLst>
          </p:cNvPr>
          <p:cNvSpPr/>
          <p:nvPr/>
        </p:nvSpPr>
        <p:spPr>
          <a:xfrm>
            <a:off x="0" y="0"/>
            <a:ext cx="12192000" cy="8898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CAF233-8E0A-423B-B5AE-02C981D435BD}"/>
              </a:ext>
            </a:extLst>
          </p:cNvPr>
          <p:cNvSpPr/>
          <p:nvPr/>
        </p:nvSpPr>
        <p:spPr>
          <a:xfrm>
            <a:off x="-384" y="889870"/>
            <a:ext cx="12192000" cy="240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2C5AC2-FEF2-4F53-A640-542F3ECEE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2" y="1433512"/>
            <a:ext cx="2428875" cy="2162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B254EA-C5B3-4151-B29B-19EB2B6621ED}"/>
              </a:ext>
            </a:extLst>
          </p:cNvPr>
          <p:cNvSpPr txBox="1"/>
          <p:nvPr/>
        </p:nvSpPr>
        <p:spPr>
          <a:xfrm>
            <a:off x="4051300" y="1892300"/>
            <a:ext cx="235994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Chruch</a:t>
            </a:r>
            <a:r>
              <a:rPr lang="en-US" dirty="0"/>
              <a:t> St. Anselmo</a:t>
            </a:r>
          </a:p>
          <a:p>
            <a:endParaRPr lang="en-US" dirty="0"/>
          </a:p>
          <a:p>
            <a:r>
              <a:rPr lang="en-US" dirty="0" err="1"/>
              <a:t>Chruch</a:t>
            </a:r>
            <a:r>
              <a:rPr lang="en-US" dirty="0"/>
              <a:t> St. Andrew</a:t>
            </a:r>
          </a:p>
          <a:p>
            <a:endParaRPr lang="en-US" dirty="0"/>
          </a:p>
          <a:p>
            <a:r>
              <a:rPr lang="en-US" dirty="0"/>
              <a:t>First Christian Church</a:t>
            </a:r>
          </a:p>
          <a:p>
            <a:endParaRPr lang="en-US" dirty="0"/>
          </a:p>
          <a:p>
            <a:r>
              <a:rPr lang="en-US" dirty="0"/>
              <a:t>German </a:t>
            </a:r>
            <a:r>
              <a:rPr lang="en-US" dirty="0" err="1"/>
              <a:t>Chruch</a:t>
            </a:r>
            <a:endParaRPr lang="en-US" dirty="0"/>
          </a:p>
          <a:p>
            <a:endParaRPr lang="en-US" dirty="0"/>
          </a:p>
          <a:p>
            <a:r>
              <a:rPr lang="en-US" dirty="0"/>
              <a:t>Brenda</a:t>
            </a:r>
          </a:p>
          <a:p>
            <a:endParaRPr lang="en-US" dirty="0"/>
          </a:p>
          <a:p>
            <a:r>
              <a:rPr lang="en-US" dirty="0" err="1"/>
              <a:t>Assuemd</a:t>
            </a:r>
            <a:r>
              <a:rPr lang="en-US" dirty="0"/>
              <a:t> Other </a:t>
            </a:r>
            <a:r>
              <a:rPr lang="en-US" dirty="0" err="1"/>
              <a:t>Chruch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279501-44F5-44DD-8ED2-B77A66C3C09A}"/>
              </a:ext>
            </a:extLst>
          </p:cNvPr>
          <p:cNvSpPr txBox="1"/>
          <p:nvPr/>
        </p:nvSpPr>
        <p:spPr>
          <a:xfrm>
            <a:off x="7213600" y="1778000"/>
            <a:ext cx="30187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Avg.int.nonPoliceChurhLogical</a:t>
            </a:r>
            <a:endParaRPr lang="en-US" dirty="0"/>
          </a:p>
          <a:p>
            <a:r>
              <a:rPr lang="en-US" dirty="0"/>
              <a:t>Roman Solute</a:t>
            </a:r>
          </a:p>
          <a:p>
            <a:r>
              <a:rPr lang="en-US" dirty="0"/>
              <a:t>Roman </a:t>
            </a:r>
            <a:r>
              <a:rPr lang="en-US" dirty="0" err="1"/>
              <a:t>Solut</a:t>
            </a:r>
            <a:r>
              <a:rPr lang="en-US" dirty="0"/>
              <a:t> Stanford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9DB861-6215-4994-9CD2-B35B1A137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00" y="2701330"/>
            <a:ext cx="3609286" cy="23495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DC1225-8970-47CA-AC06-45B4B924F270}"/>
              </a:ext>
            </a:extLst>
          </p:cNvPr>
          <p:cNvCxnSpPr/>
          <p:nvPr/>
        </p:nvCxnSpPr>
        <p:spPr>
          <a:xfrm flipV="1">
            <a:off x="6883400" y="2514599"/>
            <a:ext cx="4470400" cy="2425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D6F19C8-FF40-483B-8E02-CE4B32C5ECD4}"/>
              </a:ext>
            </a:extLst>
          </p:cNvPr>
          <p:cNvSpPr txBox="1"/>
          <p:nvPr/>
        </p:nvSpPr>
        <p:spPr>
          <a:xfrm>
            <a:off x="3924300" y="1537570"/>
            <a:ext cx="2395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Avg.nonPoliceIntLgoical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EB620C-8CF8-4212-B984-B6019602304E}"/>
              </a:ext>
            </a:extLst>
          </p:cNvPr>
          <p:cNvSpPr txBox="1"/>
          <p:nvPr/>
        </p:nvSpPr>
        <p:spPr>
          <a:xfrm>
            <a:off x="4101966" y="4343400"/>
            <a:ext cx="1806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Half Roman </a:t>
            </a:r>
            <a:r>
              <a:rPr lang="en-US" dirty="0" err="1"/>
              <a:t>Soutl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05C7F7-42C1-4A0A-991E-4D65DA7B5558}"/>
              </a:ext>
            </a:extLst>
          </p:cNvPr>
          <p:cNvSpPr txBox="1"/>
          <p:nvPr/>
        </p:nvSpPr>
        <p:spPr>
          <a:xfrm>
            <a:off x="3655829" y="5424289"/>
            <a:ext cx="278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ATB.nonPoliceRT</a:t>
            </a:r>
            <a:r>
              <a:rPr lang="en-US" dirty="0"/>
              <a:t>  Left/Right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DA4C90A-760D-40E5-856B-624738063C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687" y="5237561"/>
            <a:ext cx="885825" cy="12858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DC9126A-57FA-4C36-BC13-EA78F751D2C8}"/>
              </a:ext>
            </a:extLst>
          </p:cNvPr>
          <p:cNvSpPr txBox="1"/>
          <p:nvPr/>
        </p:nvSpPr>
        <p:spPr>
          <a:xfrm>
            <a:off x="5005451" y="5880498"/>
            <a:ext cx="1653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Fist or flat hand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10207D-2BB5-4895-B4B7-CB8238192B2D}"/>
              </a:ext>
            </a:extLst>
          </p:cNvPr>
          <p:cNvSpPr txBox="1"/>
          <p:nvPr/>
        </p:nvSpPr>
        <p:spPr>
          <a:xfrm>
            <a:off x="1041401" y="4528066"/>
            <a:ext cx="31567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41.ibm.VIRIGINA.~int.china.eval</a:t>
            </a:r>
          </a:p>
          <a:p>
            <a:r>
              <a:rPr lang="en-US" dirty="0"/>
              <a:t>    ibm.viering~int32.india.eval</a:t>
            </a:r>
          </a:p>
          <a:p>
            <a:r>
              <a:rPr lang="en-US" dirty="0"/>
              <a:t>Other: </a:t>
            </a:r>
          </a:p>
          <a:p>
            <a:r>
              <a:rPr lang="en-US" dirty="0"/>
              <a:t>  ONSTE: </a:t>
            </a:r>
            <a:r>
              <a:rPr lang="en-US" sz="800" strike="sngStrike" dirty="0" err="1"/>
              <a:t>caniblaes</a:t>
            </a:r>
            <a:r>
              <a:rPr lang="en-US" sz="800" strike="sngStrike" dirty="0"/>
              <a:t>, my body to eat for you; </a:t>
            </a:r>
            <a:r>
              <a:rPr lang="en-US" sz="800" strike="sngStrike" dirty="0" err="1"/>
              <a:t>jesus</a:t>
            </a:r>
            <a:endParaRPr lang="en-US" sz="800" strike="sngStrike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BB7B9E-6161-478F-B1A7-7853B7135411}"/>
              </a:ext>
            </a:extLst>
          </p:cNvPr>
          <p:cNvSpPr txBox="1"/>
          <p:nvPr/>
        </p:nvSpPr>
        <p:spPr>
          <a:xfrm>
            <a:off x="3924300" y="1269484"/>
            <a:ext cx="1103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Avg. work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890F4B1-7CA9-4086-A1B2-35227A3035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705" y="1210545"/>
            <a:ext cx="271596" cy="39425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EDD94E3-2E07-4C49-8A93-496A9D6E41EA}"/>
              </a:ext>
            </a:extLst>
          </p:cNvPr>
          <p:cNvSpPr/>
          <p:nvPr/>
        </p:nvSpPr>
        <p:spPr>
          <a:xfrm>
            <a:off x="5372646" y="1199118"/>
            <a:ext cx="2787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ATB.nonPoliceRT</a:t>
            </a:r>
            <a:r>
              <a:rPr lang="en-US" dirty="0"/>
              <a:t>  Left/Right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CAB1397-D1F6-44BC-A92E-793F6E4DADA3}"/>
              </a:ext>
            </a:extLst>
          </p:cNvPr>
          <p:cNvCxnSpPr/>
          <p:nvPr/>
        </p:nvCxnSpPr>
        <p:spPr>
          <a:xfrm flipV="1">
            <a:off x="4749800" y="1156570"/>
            <a:ext cx="821714" cy="507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0859454-ABAB-49A0-ADD9-5368A3C114D7}"/>
              </a:ext>
            </a:extLst>
          </p:cNvPr>
          <p:cNvCxnSpPr/>
          <p:nvPr/>
        </p:nvCxnSpPr>
        <p:spPr>
          <a:xfrm flipV="1">
            <a:off x="6032723" y="5576013"/>
            <a:ext cx="821714" cy="507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2D19A48-5F70-4F72-AE80-4883A28987DB}"/>
              </a:ext>
            </a:extLst>
          </p:cNvPr>
          <p:cNvCxnSpPr/>
          <p:nvPr/>
        </p:nvCxnSpPr>
        <p:spPr>
          <a:xfrm flipV="1">
            <a:off x="7105976" y="5460504"/>
            <a:ext cx="821714" cy="507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3535BAA8-B9CF-46E5-B4F0-CDB9F03E5A55}"/>
              </a:ext>
            </a:extLst>
          </p:cNvPr>
          <p:cNvSpPr/>
          <p:nvPr/>
        </p:nvSpPr>
        <p:spPr>
          <a:xfrm>
            <a:off x="7213600" y="1720852"/>
            <a:ext cx="3784600" cy="3516709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685266-469D-41FE-BC85-73032FFBA723}"/>
              </a:ext>
            </a:extLst>
          </p:cNvPr>
          <p:cNvCxnSpPr>
            <a:stCxn id="17" idx="1"/>
          </p:cNvCxnSpPr>
          <p:nvPr/>
        </p:nvCxnSpPr>
        <p:spPr>
          <a:xfrm flipV="1">
            <a:off x="6643687" y="5237561"/>
            <a:ext cx="569913" cy="6429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4292E42-2AB9-4C5C-8A7A-80EF21BA089C}"/>
              </a:ext>
            </a:extLst>
          </p:cNvPr>
          <p:cNvCxnSpPr/>
          <p:nvPr/>
        </p:nvCxnSpPr>
        <p:spPr>
          <a:xfrm flipV="1">
            <a:off x="6854437" y="3187700"/>
            <a:ext cx="4816863" cy="1155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3424094-8FF9-4D1B-BE13-CF8716AABFF7}"/>
              </a:ext>
            </a:extLst>
          </p:cNvPr>
          <p:cNvSpPr txBox="1"/>
          <p:nvPr/>
        </p:nvSpPr>
        <p:spPr>
          <a:xfrm>
            <a:off x="6461907" y="2701330"/>
            <a:ext cx="573009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x/y Burnette Park (tree 11 near US COURT </a:t>
            </a:r>
            <a:r>
              <a:rPr lang="en-US" strike="sngStrike" dirty="0" err="1"/>
              <a:t>amd</a:t>
            </a:r>
            <a:r>
              <a:rPr lang="en-US" strike="sngStrike" dirty="0"/>
              <a:t> </a:t>
            </a:r>
            <a:r>
              <a:rPr lang="en-US" strike="sngStrike" dirty="0" err="1"/>
              <a:t>apple.beats</a:t>
            </a:r>
            <a:r>
              <a:rPr lang="en-US" strike="sngStrike" dirty="0"/>
              <a:t> </a:t>
            </a:r>
            <a:r>
              <a:rPr lang="en-US" dirty="0"/>
              <a:t>§Stalking)</a:t>
            </a:r>
          </a:p>
          <a:p>
            <a:r>
              <a:rPr lang="en-US" sz="900" strike="sngStrike" dirty="0"/>
              <a:t>I will stand there at 3am if I want </a:t>
            </a:r>
            <a:r>
              <a:rPr lang="en-US" sz="900" strike="sngStrike" dirty="0" err="1"/>
              <a:t>ot</a:t>
            </a:r>
            <a:r>
              <a:rPr lang="en-US" sz="900" strike="sngStrike" dirty="0"/>
              <a:t> </a:t>
            </a:r>
            <a:r>
              <a:rPr lang="en-US" sz="900" strike="sngStrike" dirty="0" err="1"/>
              <a:t>hld</a:t>
            </a:r>
            <a:r>
              <a:rPr lang="en-US" sz="900" strike="sngStrike" dirty="0"/>
              <a:t> and wave my lie an </a:t>
            </a:r>
            <a:r>
              <a:rPr lang="en-US" sz="900" strike="sngStrike" dirty="0" err="1"/>
              <a:t>iditor</a:t>
            </a:r>
            <a:r>
              <a:rPr lang="en-US" sz="900" strike="sngStrike" dirty="0"/>
              <a:t>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D3694C1-6234-4D5B-82F9-094406AF7CB6}"/>
              </a:ext>
            </a:extLst>
          </p:cNvPr>
          <p:cNvSpPr/>
          <p:nvPr/>
        </p:nvSpPr>
        <p:spPr>
          <a:xfrm>
            <a:off x="3027821" y="1291811"/>
            <a:ext cx="8122778" cy="5566189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03FFFB0-D1A8-4757-AF39-0C275EFAE910}"/>
              </a:ext>
            </a:extLst>
          </p:cNvPr>
          <p:cNvSpPr/>
          <p:nvPr/>
        </p:nvSpPr>
        <p:spPr>
          <a:xfrm>
            <a:off x="879057" y="4520367"/>
            <a:ext cx="3288194" cy="1434387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4545E7C-BBDE-4C81-9C96-3E8385C49BCE}"/>
              </a:ext>
            </a:extLst>
          </p:cNvPr>
          <p:cNvCxnSpPr/>
          <p:nvPr/>
        </p:nvCxnSpPr>
        <p:spPr>
          <a:xfrm flipV="1">
            <a:off x="1600200" y="1664196"/>
            <a:ext cx="8632112" cy="3911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556D0BB4-3143-4AE2-9A40-274C95590235}"/>
              </a:ext>
            </a:extLst>
          </p:cNvPr>
          <p:cNvSpPr/>
          <p:nvPr/>
        </p:nvSpPr>
        <p:spPr>
          <a:xfrm>
            <a:off x="2939775" y="402410"/>
            <a:ext cx="1106715" cy="35505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B6C5BB1-7CCC-4E02-8D2C-D05EF50E8F77}"/>
              </a:ext>
            </a:extLst>
          </p:cNvPr>
          <p:cNvCxnSpPr/>
          <p:nvPr/>
        </p:nvCxnSpPr>
        <p:spPr>
          <a:xfrm flipV="1">
            <a:off x="4074866" y="1892300"/>
            <a:ext cx="1345215" cy="445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822962CB-AEB7-4167-BB0A-82BA9C18E7AB}"/>
              </a:ext>
            </a:extLst>
          </p:cNvPr>
          <p:cNvSpPr/>
          <p:nvPr/>
        </p:nvSpPr>
        <p:spPr>
          <a:xfrm rot="5400000">
            <a:off x="1840997" y="2114966"/>
            <a:ext cx="1106715" cy="35505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8720B83-C622-4B5E-89D2-A2DCC2712C52}"/>
              </a:ext>
            </a:extLst>
          </p:cNvPr>
          <p:cNvSpPr/>
          <p:nvPr/>
        </p:nvSpPr>
        <p:spPr>
          <a:xfrm>
            <a:off x="4041165" y="1910673"/>
            <a:ext cx="1979947" cy="398639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73EAC8-1DBB-4B64-A82F-99A9313287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883" y="4853902"/>
            <a:ext cx="397957" cy="5621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FC6088-3704-42A7-BA6E-21B90D630A59}"/>
              </a:ext>
            </a:extLst>
          </p:cNvPr>
          <p:cNvSpPr txBox="1"/>
          <p:nvPr/>
        </p:nvSpPr>
        <p:spPr>
          <a:xfrm>
            <a:off x="2130770" y="5344609"/>
            <a:ext cx="1486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Wait.</a:t>
            </a:r>
            <a:r>
              <a:rPr lang="en-US" dirty="0" err="1"/>
              <a:t>TRIGGER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0C95DA9-AC89-41CA-902C-10A5D06D06C0}"/>
              </a:ext>
            </a:extLst>
          </p:cNvPr>
          <p:cNvSpPr/>
          <p:nvPr/>
        </p:nvSpPr>
        <p:spPr>
          <a:xfrm>
            <a:off x="2109249" y="4841837"/>
            <a:ext cx="520394" cy="618668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7ED2BA-429C-4B87-AB7F-D2BAF586406E}"/>
              </a:ext>
            </a:extLst>
          </p:cNvPr>
          <p:cNvCxnSpPr/>
          <p:nvPr/>
        </p:nvCxnSpPr>
        <p:spPr>
          <a:xfrm flipV="1">
            <a:off x="1813270" y="4441363"/>
            <a:ext cx="1642452" cy="1142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3EB38A5-E592-4669-BA28-5B5E23B397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295" y="4841805"/>
            <a:ext cx="599389" cy="86222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5CBAB18-39A8-450F-9DBF-E819863C3763}"/>
              </a:ext>
            </a:extLst>
          </p:cNvPr>
          <p:cNvSpPr/>
          <p:nvPr/>
        </p:nvSpPr>
        <p:spPr>
          <a:xfrm>
            <a:off x="2474744" y="5603393"/>
            <a:ext cx="1253357" cy="35136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5344094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41C7F7-8CDF-4ACA-BA87-3CCDA93CB72D}"/>
              </a:ext>
            </a:extLst>
          </p:cNvPr>
          <p:cNvSpPr/>
          <p:nvPr/>
        </p:nvSpPr>
        <p:spPr>
          <a:xfrm>
            <a:off x="0" y="0"/>
            <a:ext cx="12192000" cy="8898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D116EB-8777-4EA0-82E9-29EE5B838257}"/>
              </a:ext>
            </a:extLst>
          </p:cNvPr>
          <p:cNvSpPr/>
          <p:nvPr/>
        </p:nvSpPr>
        <p:spPr>
          <a:xfrm>
            <a:off x="-384" y="889870"/>
            <a:ext cx="12192000" cy="240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18" y="2990850"/>
            <a:ext cx="1270557" cy="19337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15" y="1282782"/>
            <a:ext cx="3867150" cy="1181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30313" y="251964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2011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850" y="2990850"/>
            <a:ext cx="876300" cy="876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774" y="3419640"/>
            <a:ext cx="1757681" cy="11696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243" y="1438275"/>
            <a:ext cx="2952750" cy="1552575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5130140" y="2788207"/>
            <a:ext cx="1567543" cy="15517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7397856" y="3193634"/>
            <a:ext cx="2355272" cy="1592122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24815" y="2358034"/>
            <a:ext cx="226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HOMCE:LUX:LV:ROYAL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37412" y="2674442"/>
            <a:ext cx="2005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40C28"/>
                </a:solidFill>
                <a:latin typeface="Google Sans"/>
              </a:rPr>
              <a:t>23 February 2012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0417" y="2616364"/>
            <a:ext cx="1295238" cy="201904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874" y="1632441"/>
            <a:ext cx="909266" cy="909266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4322618" y="1531917"/>
            <a:ext cx="1080655" cy="931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4156433" y="1621209"/>
            <a:ext cx="921677" cy="920498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03" y="4785756"/>
            <a:ext cx="354178" cy="354178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1783056" y="4635412"/>
            <a:ext cx="710762" cy="660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355" y="4845973"/>
            <a:ext cx="355799" cy="444306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 flipH="1" flipV="1">
            <a:off x="1971603" y="4635412"/>
            <a:ext cx="466551" cy="82723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1932781" y="4737284"/>
            <a:ext cx="561037" cy="552995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5624884" y="2973799"/>
            <a:ext cx="1008031" cy="893351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37412" y="5139934"/>
            <a:ext cx="1525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KING.WORMS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764478" y="4055520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373710" y="5153534"/>
            <a:ext cx="659155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Sales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60485" y="6433671"/>
            <a:ext cx="2586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POLCEI SIERNES:11:34AM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38473" y="4367004"/>
            <a:ext cx="1780952" cy="206666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181" y="4815303"/>
            <a:ext cx="2619375" cy="174307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341" y="3193634"/>
            <a:ext cx="1900264" cy="339332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72316" y="5340744"/>
            <a:ext cx="101954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FBI:WMD:v2:KIDNAPPING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281281" y="1102863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Help</a:t>
            </a:r>
            <a:r>
              <a:rPr lang="en-US" dirty="0"/>
              <a:t> </a:t>
            </a:r>
          </a:p>
        </p:txBody>
      </p:sp>
      <p:cxnSp>
        <p:nvCxnSpPr>
          <p:cNvPr id="42" name="Straight Connector 41"/>
          <p:cNvCxnSpPr/>
          <p:nvPr/>
        </p:nvCxnSpPr>
        <p:spPr>
          <a:xfrm flipH="1" flipV="1">
            <a:off x="10259045" y="2823970"/>
            <a:ext cx="1809355" cy="2928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614" y="4589297"/>
            <a:ext cx="1644959" cy="1080803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flipV="1">
            <a:off x="4953260" y="4288335"/>
            <a:ext cx="806272" cy="881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CB86EF6C-16AE-4141-AD3F-10E50162FE4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006" y="1752801"/>
            <a:ext cx="1445693" cy="1441971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0118916" y="1102863"/>
            <a:ext cx="2050484" cy="6682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ATOMCLOCK</a:t>
            </a:r>
          </a:p>
        </p:txBody>
      </p:sp>
      <p:sp>
        <p:nvSpPr>
          <p:cNvPr id="48" name="Cube 47"/>
          <p:cNvSpPr/>
          <p:nvPr/>
        </p:nvSpPr>
        <p:spPr>
          <a:xfrm>
            <a:off x="5242576" y="1512371"/>
            <a:ext cx="1557637" cy="119194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ube 48"/>
          <p:cNvSpPr/>
          <p:nvPr/>
        </p:nvSpPr>
        <p:spPr>
          <a:xfrm>
            <a:off x="9386911" y="2888712"/>
            <a:ext cx="2864670" cy="458460"/>
          </a:xfrm>
          <a:prstGeom prst="cube">
            <a:avLst>
              <a:gd name="adj" fmla="val 1702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81.SQ.KING.JOEB/JOEB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8555520" y="3363862"/>
            <a:ext cx="2021584" cy="3254475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683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025" y="2214562"/>
            <a:ext cx="1885950" cy="2428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967" y="2214561"/>
            <a:ext cx="2341789" cy="234178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39089" y="2688102"/>
            <a:ext cx="2344511" cy="23417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G</a:t>
            </a:r>
          </a:p>
        </p:txBody>
      </p:sp>
      <p:sp>
        <p:nvSpPr>
          <p:cNvPr id="7" name="Rectangle 6"/>
          <p:cNvSpPr/>
          <p:nvPr/>
        </p:nvSpPr>
        <p:spPr>
          <a:xfrm>
            <a:off x="2808514" y="483666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CPVA.V2:FBI:KIDNAPPIGN FEDLER BAN mama </a:t>
            </a:r>
            <a:r>
              <a:rPr lang="en-US" dirty="0" err="1"/>
              <a:t>mia</a:t>
            </a:r>
            <a:r>
              <a:rPr lang="en-US" dirty="0"/>
              <a:t> §</a:t>
            </a:r>
            <a:r>
              <a:rPr lang="en-US" dirty="0" err="1"/>
              <a:t>Tehf</a:t>
            </a:r>
            <a:r>
              <a:rPr lang="en-US" dirty="0"/>
              <a:t> 35Trillion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41C7F7-8CDF-4ACA-BA87-3CCDA93CB72D}"/>
              </a:ext>
            </a:extLst>
          </p:cNvPr>
          <p:cNvSpPr/>
          <p:nvPr/>
        </p:nvSpPr>
        <p:spPr>
          <a:xfrm>
            <a:off x="0" y="0"/>
            <a:ext cx="12192000" cy="8898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D116EB-8777-4EA0-82E9-29EE5B838257}"/>
              </a:ext>
            </a:extLst>
          </p:cNvPr>
          <p:cNvSpPr/>
          <p:nvPr/>
        </p:nvSpPr>
        <p:spPr>
          <a:xfrm>
            <a:off x="-384" y="889870"/>
            <a:ext cx="12192000" cy="240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138" y="5339785"/>
            <a:ext cx="1060057" cy="6728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693" y="2688102"/>
            <a:ext cx="2164073" cy="15716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7821386" y="1323527"/>
            <a:ext cx="1315809" cy="35131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7380636" y="1516754"/>
            <a:ext cx="1315809" cy="35131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7539153" y="2202593"/>
            <a:ext cx="2437604" cy="2440844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 flipH="1" flipV="1">
            <a:off x="7380636" y="1743075"/>
            <a:ext cx="3206402" cy="2813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8051" y="1161754"/>
            <a:ext cx="2161176" cy="123117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57" y="1211832"/>
            <a:ext cx="3867150" cy="1181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658" y="1211833"/>
            <a:ext cx="2078886" cy="138340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0472738" y="3929063"/>
            <a:ext cx="1385887" cy="71437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voted</a:t>
            </a: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7539153" y="5029891"/>
            <a:ext cx="1747722" cy="11565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7863304" y="5256212"/>
            <a:ext cx="1423571" cy="756446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1344415" y="5690598"/>
            <a:ext cx="2948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2011 </a:t>
            </a:r>
            <a:r>
              <a:rPr lang="en-US" dirty="0" err="1"/>
              <a:t>daniel</a:t>
            </a:r>
            <a:r>
              <a:rPr lang="en-US" dirty="0"/>
              <a:t> prince of </a:t>
            </a:r>
            <a:r>
              <a:rPr lang="en-US" dirty="0" err="1"/>
              <a:t>sweden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913" y="4211749"/>
            <a:ext cx="173355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221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10081" y="1878672"/>
            <a:ext cx="3226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prince of </a:t>
            </a:r>
            <a:r>
              <a:rPr lang="en-US" strike="sngStrike" dirty="0" err="1"/>
              <a:t>sweden</a:t>
            </a:r>
            <a:r>
              <a:rPr lang="en-US" strike="sngStrike" dirty="0"/>
              <a:t> 2013 night out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567" y="1809854"/>
            <a:ext cx="876300" cy="876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204" y="1878673"/>
            <a:ext cx="794472" cy="7944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860" y="1809854"/>
            <a:ext cx="863291" cy="8632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752" y="2775857"/>
            <a:ext cx="2495550" cy="182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435" y="2775857"/>
            <a:ext cx="2495550" cy="1828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887" y="2804061"/>
            <a:ext cx="559330" cy="822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86EF6C-16AE-4141-AD3F-10E50162FE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322" y="1275941"/>
            <a:ext cx="4693375" cy="46812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86EF6C-16AE-4141-AD3F-10E50162FE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9201" y="4431167"/>
            <a:ext cx="1177760" cy="11732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D41C7F7-8CDF-4ACA-BA87-3CCDA93CB72D}"/>
              </a:ext>
            </a:extLst>
          </p:cNvPr>
          <p:cNvSpPr/>
          <p:nvPr/>
        </p:nvSpPr>
        <p:spPr>
          <a:xfrm>
            <a:off x="0" y="0"/>
            <a:ext cx="12192000" cy="8898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D116EB-8777-4EA0-82E9-29EE5B838257}"/>
              </a:ext>
            </a:extLst>
          </p:cNvPr>
          <p:cNvSpPr/>
          <p:nvPr/>
        </p:nvSpPr>
        <p:spPr>
          <a:xfrm>
            <a:off x="-384" y="889870"/>
            <a:ext cx="12192000" cy="240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954483" y="1809854"/>
            <a:ext cx="4273529" cy="767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042" y="4604657"/>
            <a:ext cx="1655141" cy="213162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960" y="4803074"/>
            <a:ext cx="2476500" cy="18478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522" y="4879274"/>
            <a:ext cx="1552575" cy="17716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606" y="6203308"/>
            <a:ext cx="490577" cy="490577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H="1" flipV="1">
            <a:off x="928071" y="4604657"/>
            <a:ext cx="2249402" cy="21316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1302725" y="4604656"/>
            <a:ext cx="1874748" cy="2131621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3931145" y="2634199"/>
            <a:ext cx="2850840" cy="2131621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6793860" y="2763982"/>
            <a:ext cx="862602" cy="862446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3216143" y="4720792"/>
            <a:ext cx="2604804" cy="1930132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3647444" y="5152015"/>
            <a:ext cx="1449031" cy="1320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1711918" y="2339525"/>
            <a:ext cx="2580046" cy="1813995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779" y="4979151"/>
            <a:ext cx="1177279" cy="135753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379" y="4782084"/>
            <a:ext cx="588733" cy="471456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H="1">
            <a:off x="1852679" y="4765820"/>
            <a:ext cx="40099" cy="17797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6350" y="3866024"/>
            <a:ext cx="466514" cy="2026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6157" y="5604457"/>
            <a:ext cx="253596" cy="352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B86EF6C-16AE-4141-AD3F-10E50162FE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9053" y="5314832"/>
            <a:ext cx="1177760" cy="1173290"/>
          </a:xfrm>
          <a:prstGeom prst="rect">
            <a:avLst/>
          </a:prstGeom>
        </p:spPr>
      </p:pic>
      <p:sp>
        <p:nvSpPr>
          <p:cNvPr id="37" name="Oval 36"/>
          <p:cNvSpPr/>
          <p:nvPr/>
        </p:nvSpPr>
        <p:spPr>
          <a:xfrm>
            <a:off x="275206" y="5695531"/>
            <a:ext cx="416526" cy="3053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-178130" y="3616586"/>
            <a:ext cx="727183" cy="2780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413" y="1712753"/>
            <a:ext cx="5653493" cy="4188724"/>
          </a:xfrm>
          <a:prstGeom prst="rect">
            <a:avLst/>
          </a:prstGeom>
        </p:spPr>
      </p:pic>
      <p:sp>
        <p:nvSpPr>
          <p:cNvPr id="41" name="Cube 40"/>
          <p:cNvSpPr/>
          <p:nvPr/>
        </p:nvSpPr>
        <p:spPr>
          <a:xfrm>
            <a:off x="601999" y="1275940"/>
            <a:ext cx="2243832" cy="188646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52800" y="1743912"/>
            <a:ext cx="3587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2006 St. </a:t>
            </a:r>
            <a:r>
              <a:rPr lang="en-US" dirty="0" err="1"/>
              <a:t>franci.St</a:t>
            </a:r>
            <a:r>
              <a:rPr lang="en-US" dirty="0"/>
              <a:t> </a:t>
            </a:r>
            <a:r>
              <a:rPr lang="en-US" dirty="0" err="1"/>
              <a:t>Thomas.St</a:t>
            </a:r>
            <a:r>
              <a:rPr lang="en-US" dirty="0"/>
              <a:t>. </a:t>
            </a:r>
            <a:r>
              <a:rPr lang="en-US" dirty="0" err="1"/>
              <a:t>anselm</a:t>
            </a:r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2090757" y="5583242"/>
            <a:ext cx="1240432" cy="11692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3758160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510" y="2190062"/>
            <a:ext cx="2857500" cy="1600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738" y="2177452"/>
            <a:ext cx="2619375" cy="1743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966" y="2229839"/>
            <a:ext cx="2790825" cy="1638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28240" y="1258639"/>
            <a:ext cx="4450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VIRGINIA </a:t>
            </a:r>
            <a:r>
              <a:rPr lang="en-US" dirty="0" err="1"/>
              <a:t>MARY.Call</a:t>
            </a:r>
            <a:r>
              <a:rPr lang="en-US" dirty="0"/>
              <a:t> you Rice, </a:t>
            </a:r>
            <a:r>
              <a:rPr lang="en-US" strike="sngStrike" dirty="0"/>
              <a:t>guys night out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644" y="2319956"/>
            <a:ext cx="1325769" cy="13257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266" y="2229839"/>
            <a:ext cx="1090214" cy="16383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4854966" y="2319956"/>
            <a:ext cx="5927829" cy="1325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880081" y="4075879"/>
            <a:ext cx="3264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2014 </a:t>
            </a:r>
            <a:r>
              <a:rPr lang="en-US" dirty="0" err="1"/>
              <a:t>Austs</a:t>
            </a:r>
            <a:r>
              <a:rPr lang="en-US" dirty="0"/>
              <a:t> </a:t>
            </a:r>
            <a:r>
              <a:rPr lang="en-US" strike="sngStrike" dirty="0"/>
              <a:t>prince </a:t>
            </a:r>
            <a:r>
              <a:rPr lang="en-US" strike="sngStrike" dirty="0" err="1"/>
              <a:t>sweden</a:t>
            </a:r>
            <a:r>
              <a:rPr lang="en-US" strike="sngStrike" dirty="0"/>
              <a:t> </a:t>
            </a:r>
            <a:r>
              <a:rPr lang="en-US" strike="sngStrike" dirty="0" err="1"/>
              <a:t>daniel</a:t>
            </a:r>
            <a:endParaRPr lang="en-US" strike="sngStrike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199" y="3355047"/>
            <a:ext cx="2095500" cy="2181225"/>
          </a:xfrm>
          <a:prstGeom prst="rect">
            <a:avLst/>
          </a:prstGeom>
        </p:spPr>
      </p:pic>
      <p:pic>
        <p:nvPicPr>
          <p:cNvPr id="2050" name="Picture 2" descr="Child Pornography Victim Assistance (CPVA)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0" y="1151906"/>
            <a:ext cx="2492401" cy="293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622" y="4470812"/>
            <a:ext cx="1865951" cy="604663"/>
          </a:xfrm>
          <a:prstGeom prst="rect">
            <a:avLst/>
          </a:prstGeom>
        </p:spPr>
      </p:pic>
      <p:cxnSp>
        <p:nvCxnSpPr>
          <p:cNvPr id="16" name="Straight Connector 15"/>
          <p:cNvCxnSpPr>
            <a:stCxn id="5" idx="1"/>
          </p:cNvCxnSpPr>
          <p:nvPr/>
        </p:nvCxnSpPr>
        <p:spPr>
          <a:xfrm flipV="1">
            <a:off x="4854966" y="2620642"/>
            <a:ext cx="6058457" cy="4283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D41C7F7-8CDF-4ACA-BA87-3CCDA93CB72D}"/>
              </a:ext>
            </a:extLst>
          </p:cNvPr>
          <p:cNvSpPr/>
          <p:nvPr/>
        </p:nvSpPr>
        <p:spPr>
          <a:xfrm>
            <a:off x="0" y="0"/>
            <a:ext cx="12192000" cy="8898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AD116EB-8777-4EA0-82E9-29EE5B838257}"/>
              </a:ext>
            </a:extLst>
          </p:cNvPr>
          <p:cNvSpPr/>
          <p:nvPr/>
        </p:nvSpPr>
        <p:spPr>
          <a:xfrm>
            <a:off x="-384" y="889870"/>
            <a:ext cx="12192000" cy="240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4739142" y="2122287"/>
            <a:ext cx="5806145" cy="1745852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4698113" y="2481943"/>
            <a:ext cx="6761575" cy="11637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Child Pornography Victim Assistance (CPVA)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9" y="3868139"/>
            <a:ext cx="2492401" cy="2937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4854966" y="1840675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KING</a:t>
            </a:r>
            <a:r>
              <a:rPr lang="en-US" dirty="0" err="1"/>
              <a:t>.</a:t>
            </a:r>
            <a:r>
              <a:rPr lang="en-US" sz="800" strike="sngStrike" dirty="0" err="1"/>
              <a:t>hells</a:t>
            </a:r>
            <a:r>
              <a:rPr lang="en-US" sz="800" strike="sngStrike" dirty="0"/>
              <a:t> angels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2505201" y="2122287"/>
            <a:ext cx="8040086" cy="1745852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2687235" y="2534129"/>
            <a:ext cx="1869873" cy="300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587" y="4561343"/>
            <a:ext cx="2047875" cy="22383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841" y="4427509"/>
            <a:ext cx="2857500" cy="16002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475" y="4075879"/>
            <a:ext cx="1809750" cy="2286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496" y="4005381"/>
            <a:ext cx="1535124" cy="2286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B86EF6C-16AE-4141-AD3F-10E50162FE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465" y="1443305"/>
            <a:ext cx="2292559" cy="228665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253" y="1547813"/>
            <a:ext cx="1943100" cy="235267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959787" y="2724151"/>
            <a:ext cx="2454032" cy="702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7632112" y="3956603"/>
            <a:ext cx="1595177" cy="1331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642214" y="6396274"/>
            <a:ext cx="3043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INTETU PAYEM </a:t>
            </a:r>
            <a:r>
              <a:rPr lang="en-US" strike="sngStrike" dirty="0" err="1"/>
              <a:t>davidio</a:t>
            </a:r>
            <a:r>
              <a:rPr lang="en-US" strike="sngStrike" dirty="0"/>
              <a:t> </a:t>
            </a:r>
            <a:r>
              <a:rPr lang="en-US" strike="sngStrike" dirty="0" err="1"/>
              <a:t>hanson</a:t>
            </a:r>
            <a:endParaRPr lang="en-US" strike="sngStrike" dirty="0"/>
          </a:p>
        </p:txBody>
      </p:sp>
      <p:sp>
        <p:nvSpPr>
          <p:cNvPr id="37" name="TextBox 36"/>
          <p:cNvSpPr txBox="1"/>
          <p:nvPr/>
        </p:nvSpPr>
        <p:spPr>
          <a:xfrm>
            <a:off x="10046525" y="6238551"/>
            <a:ext cx="2427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 INTENTAOTN TEXAS </a:t>
            </a:r>
          </a:p>
          <a:p>
            <a:r>
              <a:rPr lang="en-US" strike="sngStrike" dirty="0"/>
              <a:t>seat 11 </a:t>
            </a:r>
            <a:r>
              <a:rPr lang="en-US" dirty="0"/>
              <a:t>COURT</a:t>
            </a:r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10545287" y="3973032"/>
            <a:ext cx="1384001" cy="2318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6465475" y="3891522"/>
            <a:ext cx="5675462" cy="2908195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2560479" y="4427510"/>
            <a:ext cx="1711609" cy="647966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38434" y="4509029"/>
            <a:ext cx="526555" cy="658982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2525696" y="3810589"/>
            <a:ext cx="56868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SQ.FEDEARL TRADEMARK </a:t>
            </a:r>
            <a:r>
              <a:rPr lang="en-US" sz="2000" b="1" dirty="0" err="1"/>
              <a:t>Montoring</a:t>
            </a:r>
            <a:r>
              <a:rPr lang="en-US" sz="2000" b="1" dirty="0"/>
              <a:t>-as-A-Service™</a:t>
            </a:r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4753392" y="5501276"/>
            <a:ext cx="1537521" cy="942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4512419" y="4536745"/>
            <a:ext cx="949444" cy="5387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729" y="4408326"/>
            <a:ext cx="2095500" cy="2181225"/>
          </a:xfrm>
          <a:prstGeom prst="rect">
            <a:avLst/>
          </a:prstGeom>
        </p:spPr>
      </p:pic>
      <p:sp>
        <p:nvSpPr>
          <p:cNvPr id="48" name="Right Arrow 47"/>
          <p:cNvSpPr/>
          <p:nvPr/>
        </p:nvSpPr>
        <p:spPr>
          <a:xfrm rot="574171">
            <a:off x="8211867" y="5454937"/>
            <a:ext cx="2018825" cy="10472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/>
          <p:cNvCxnSpPr/>
          <p:nvPr/>
        </p:nvCxnSpPr>
        <p:spPr>
          <a:xfrm flipH="1" flipV="1">
            <a:off x="6665317" y="4329975"/>
            <a:ext cx="1084757" cy="12276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224" y="3932985"/>
            <a:ext cx="803780" cy="878550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 flipV="1">
            <a:off x="6185692" y="3967563"/>
            <a:ext cx="1294996" cy="805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827" y="5878895"/>
            <a:ext cx="478674" cy="523202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793" y="4547121"/>
            <a:ext cx="229076" cy="250386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>
            <a:off x="9628006" y="4303433"/>
            <a:ext cx="464469" cy="803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9170901" y="1249526"/>
            <a:ext cx="2685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Bubles</a:t>
            </a:r>
            <a:r>
              <a:rPr lang="en-US" dirty="0"/>
              <a:t> </a:t>
            </a:r>
            <a:r>
              <a:rPr lang="en-US" dirty="0" err="1"/>
              <a:t>gheoh</a:t>
            </a:r>
            <a:r>
              <a:rPr lang="en-US" dirty="0"/>
              <a:t>(</a:t>
            </a:r>
            <a:r>
              <a:rPr lang="en-US" dirty="0" err="1"/>
              <a:t>walsch</a:t>
            </a:r>
            <a:r>
              <a:rPr lang="en-US" dirty="0"/>
              <a:t>)</a:t>
            </a:r>
          </a:p>
          <a:p>
            <a:r>
              <a:rPr lang="en-US" dirty="0"/>
              <a:t>FBI:WMD:SCTOLAND</a:t>
            </a:r>
          </a:p>
          <a:p>
            <a:r>
              <a:rPr lang="en-US" dirty="0"/>
              <a:t>FBIW:WMD:YELLOW/BLUE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235" y="3003019"/>
            <a:ext cx="876300" cy="8763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329" y="3559205"/>
            <a:ext cx="876300" cy="8763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115" y="2502555"/>
            <a:ext cx="876300" cy="8763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450" y="5136390"/>
            <a:ext cx="876300" cy="87630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535" y="3760676"/>
            <a:ext cx="876300" cy="8763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186" y="1660063"/>
            <a:ext cx="876300" cy="87630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408" y="1158318"/>
            <a:ext cx="4525742" cy="5651548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121" y="4615717"/>
            <a:ext cx="485359" cy="485359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 flipH="1" flipV="1">
            <a:off x="3388425" y="4301960"/>
            <a:ext cx="305511" cy="11549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2571659" y="4449160"/>
            <a:ext cx="2543298" cy="647966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4151262" y="4538675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FBIW:MD:AGANATINO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738686" y="4843806"/>
            <a:ext cx="1926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 </a:t>
            </a:r>
            <a:r>
              <a:rPr lang="en-US" b="1" dirty="0"/>
              <a:t>N.KORWE</a:t>
            </a:r>
          </a:p>
        </p:txBody>
      </p:sp>
      <p:sp>
        <p:nvSpPr>
          <p:cNvPr id="73" name="Rectangle 72"/>
          <p:cNvSpPr/>
          <p:nvPr/>
        </p:nvSpPr>
        <p:spPr>
          <a:xfrm>
            <a:off x="12798" y="5752816"/>
            <a:ext cx="3657928" cy="69105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DANIEL CHERYTREE</a:t>
            </a:r>
            <a:r>
              <a:rPr lang="en-US" dirty="0"/>
              <a:t>).SQ.187.PREA</a:t>
            </a: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780" y="5275026"/>
            <a:ext cx="3333750" cy="1371600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4382591" y="4827570"/>
            <a:ext cx="1912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$4 Billion ,</a:t>
            </a:r>
            <a:r>
              <a:rPr lang="en-US" dirty="0" err="1"/>
              <a:t>Gazllion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4404225" y="4745205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JFK</a:t>
            </a:r>
            <a:r>
              <a:rPr lang="en-US" sz="800" b="1" strike="sngStrike" dirty="0"/>
              <a:t>(</a:t>
            </a:r>
            <a:r>
              <a:rPr lang="en-US" sz="800" strike="sngStrike" dirty="0"/>
              <a:t>Baby </a:t>
            </a:r>
            <a:r>
              <a:rPr lang="en-US" sz="800" strike="sngStrike" dirty="0" err="1"/>
              <a:t>Vagaion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Joyti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joyti</a:t>
            </a:r>
            <a:r>
              <a:rPr lang="en-US" sz="800" strike="sngStrike" dirty="0"/>
              <a:t>/)</a:t>
            </a: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450" y="1687707"/>
            <a:ext cx="3333750" cy="1371600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 flipH="1">
            <a:off x="51779" y="3260190"/>
            <a:ext cx="2826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Throwing Money Around </a:t>
            </a:r>
            <a:r>
              <a:rPr lang="en-US" b="1" dirty="0" err="1">
                <a:solidFill>
                  <a:schemeClr val="bg1"/>
                </a:solidFill>
              </a:rPr>
              <a:t>withoug</a:t>
            </a:r>
            <a:r>
              <a:rPr lang="en-US" b="1" dirty="0">
                <a:solidFill>
                  <a:schemeClr val="bg1"/>
                </a:solidFill>
              </a:rPr>
              <a:t> Voting(PUBLIC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61848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41C7F7-8CDF-4ACA-BA87-3CCDA93CB72D}"/>
              </a:ext>
            </a:extLst>
          </p:cNvPr>
          <p:cNvSpPr/>
          <p:nvPr/>
        </p:nvSpPr>
        <p:spPr>
          <a:xfrm>
            <a:off x="0" y="0"/>
            <a:ext cx="12192000" cy="8898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D116EB-8777-4EA0-82E9-29EE5B838257}"/>
              </a:ext>
            </a:extLst>
          </p:cNvPr>
          <p:cNvSpPr/>
          <p:nvPr/>
        </p:nvSpPr>
        <p:spPr>
          <a:xfrm>
            <a:off x="-384" y="889870"/>
            <a:ext cx="12192000" cy="240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91" y="1328086"/>
            <a:ext cx="3777261" cy="39317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725" y="1328086"/>
            <a:ext cx="2143125" cy="2143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741" y="1328086"/>
            <a:ext cx="2047875" cy="22383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458" y="1597313"/>
            <a:ext cx="1900264" cy="33933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81403" y="3566461"/>
            <a:ext cx="43635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  <a:p>
            <a:r>
              <a:rPr lang="en-US" dirty="0"/>
              <a:t>SQ.HOMCE:2Y.angela.8</a:t>
            </a:r>
            <a:r>
              <a:rPr lang="en-US" baseline="30000" dirty="0"/>
              <a:t>th</a:t>
            </a:r>
            <a:r>
              <a:rPr lang="en-US" dirty="0"/>
              <a:t>.floor.WWI.Freiburg</a:t>
            </a:r>
          </a:p>
          <a:p>
            <a:r>
              <a:rPr lang="en-US" dirty="0"/>
              <a:t> FBI:WMD:AFGANSTAIN</a:t>
            </a:r>
            <a:r>
              <a:rPr lang="en-US" strike="sngStrike" dirty="0"/>
              <a:t> stain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H="1" flipV="1">
            <a:off x="938151" y="1779740"/>
            <a:ext cx="3467594" cy="215848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8910578" y="1407977"/>
            <a:ext cx="3467594" cy="215848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be 13"/>
          <p:cNvSpPr/>
          <p:nvPr/>
        </p:nvSpPr>
        <p:spPr>
          <a:xfrm>
            <a:off x="2054431" y="5355121"/>
            <a:ext cx="1793174" cy="1402186"/>
          </a:xfrm>
          <a:prstGeom prst="cub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B86EF6C-16AE-4141-AD3F-10E50162F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91" y="5283883"/>
            <a:ext cx="1578181" cy="1574117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3847605" y="1597313"/>
            <a:ext cx="1935678" cy="2095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6027818" y="1533931"/>
            <a:ext cx="2721982" cy="15144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392" y="4585041"/>
            <a:ext cx="500851" cy="50085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425725" y="4585041"/>
            <a:ext cx="2441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HOMCEI:MATHEW 1987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167491" y="1341523"/>
            <a:ext cx="3880250" cy="3918347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1" y="1154311"/>
            <a:ext cx="1168277" cy="116827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154" y="1116832"/>
            <a:ext cx="1032641" cy="144569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796" y="2605401"/>
            <a:ext cx="679065" cy="452710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V="1">
            <a:off x="3535272" y="2399557"/>
            <a:ext cx="836778" cy="894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3535272" y="2575966"/>
            <a:ext cx="792523" cy="472388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951" y="1271310"/>
            <a:ext cx="2143125" cy="214312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035" y="5211189"/>
            <a:ext cx="768564" cy="124891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04284" y="4872570"/>
            <a:ext cx="1533333" cy="198095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88823" y="4866009"/>
            <a:ext cx="1400000" cy="2057143"/>
          </a:xfrm>
          <a:prstGeom prst="rect">
            <a:avLst/>
          </a:prstGeom>
        </p:spPr>
      </p:pic>
      <p:pic>
        <p:nvPicPr>
          <p:cNvPr id="33" name="Picture 2" descr="Child Pornography Victim Assistance (CPVA)"/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578" y="4989040"/>
            <a:ext cx="1299979" cy="153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189" y="1119849"/>
            <a:ext cx="1475101" cy="1475101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495160" y="3618304"/>
            <a:ext cx="3436373" cy="113069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TARGET^ &lt;LOGO&gt;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867034" y="5662374"/>
            <a:ext cx="1245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Greg </a:t>
            </a:r>
            <a:r>
              <a:rPr lang="en-US" strike="sngStrike" dirty="0" err="1"/>
              <a:t>steele</a:t>
            </a:r>
            <a:endParaRPr lang="en-US" strike="sngStrike" dirty="0"/>
          </a:p>
          <a:p>
            <a:r>
              <a:rPr lang="en-US" strike="sngStrike" dirty="0"/>
              <a:t>“Stoop”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106165" y="4728602"/>
            <a:ext cx="3325269" cy="369332"/>
          </a:xfrm>
          <a:prstGeom prst="rect">
            <a:avLst/>
          </a:prstGeom>
          <a:solidFill>
            <a:srgbClr val="4472C4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41,000,000 HUMAN RESORUCES?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5892256" y="1174707"/>
            <a:ext cx="5291154" cy="2260954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4785756" y="5211189"/>
            <a:ext cx="5327068" cy="13099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4938156" y="5363589"/>
            <a:ext cx="5327068" cy="13099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371" y="3621320"/>
            <a:ext cx="998120" cy="1135476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14431" y="4699148"/>
            <a:ext cx="43990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HCOEM:MAYROR: </a:t>
            </a:r>
            <a:r>
              <a:rPr lang="en-US" sz="2800" b="1" strike="sngStrike" dirty="0"/>
              <a:t>Pope that cherry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943" y="3638663"/>
            <a:ext cx="677475" cy="89645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022" y="4734342"/>
            <a:ext cx="206772" cy="206772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 flipV="1">
            <a:off x="4114813" y="4546748"/>
            <a:ext cx="648687" cy="442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1971971" y="4728602"/>
            <a:ext cx="2567241" cy="334827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072" y="5073328"/>
            <a:ext cx="504887" cy="493766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59" y="5019068"/>
            <a:ext cx="550473" cy="54802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638" y="5092883"/>
            <a:ext cx="534335" cy="53672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706" y="5126637"/>
            <a:ext cx="709008" cy="42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50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588" y="2020170"/>
            <a:ext cx="4838095" cy="4133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612" y="5491082"/>
            <a:ext cx="952006" cy="9310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75" y="2360519"/>
            <a:ext cx="3426670" cy="43284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41C7F7-8CDF-4ACA-BA87-3CCDA93CB72D}"/>
              </a:ext>
            </a:extLst>
          </p:cNvPr>
          <p:cNvSpPr/>
          <p:nvPr/>
        </p:nvSpPr>
        <p:spPr>
          <a:xfrm>
            <a:off x="0" y="0"/>
            <a:ext cx="12192000" cy="8898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D116EB-8777-4EA0-82E9-29EE5B838257}"/>
              </a:ext>
            </a:extLst>
          </p:cNvPr>
          <p:cNvSpPr/>
          <p:nvPr/>
        </p:nvSpPr>
        <p:spPr>
          <a:xfrm>
            <a:off x="-384" y="889870"/>
            <a:ext cx="12192000" cy="240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337" y="4203864"/>
            <a:ext cx="1619499" cy="1079666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4085112" y="3978234"/>
            <a:ext cx="1520042" cy="1816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CB86EF6C-16AE-4141-AD3F-10E50162FE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715" y="1200562"/>
            <a:ext cx="2230657" cy="22249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6251681" y="2020170"/>
            <a:ext cx="5110949" cy="4211274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7913562" y="5454439"/>
            <a:ext cx="1172376" cy="1004322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-646527" y="2767001"/>
            <a:ext cx="4085112" cy="21969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039" y="1213174"/>
            <a:ext cx="2179474" cy="14503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0" y="1145503"/>
            <a:ext cx="3038475" cy="15049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173066" y="2663515"/>
            <a:ext cx="16860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CPVA</a:t>
            </a:r>
          </a:p>
          <a:p>
            <a:r>
              <a:rPr lang="en-US" b="1" dirty="0"/>
              <a:t>FBI:WMD:LIVE</a:t>
            </a:r>
          </a:p>
          <a:p>
            <a:r>
              <a:rPr lang="en-US" b="1" dirty="0"/>
              <a:t>FBI:KIDNAPING</a:t>
            </a:r>
          </a:p>
          <a:p>
            <a:r>
              <a:rPr lang="en-US" b="1" dirty="0"/>
              <a:t>HOMICIDE</a:t>
            </a:r>
          </a:p>
          <a:p>
            <a:r>
              <a:rPr lang="en-US" b="1" dirty="0"/>
              <a:t>FEDERL BANK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4151137" y="4162647"/>
            <a:ext cx="1862186" cy="1261855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085112" y="5163240"/>
            <a:ext cx="212885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POLICE TEXAS</a:t>
            </a:r>
          </a:p>
          <a:p>
            <a:r>
              <a:rPr lang="en-US" b="1" dirty="0"/>
              <a:t>POLCIE CALIFROINAI</a:t>
            </a:r>
          </a:p>
          <a:p>
            <a:r>
              <a:rPr lang="en-US" b="1" dirty="0"/>
              <a:t>POLICE NEW YOIR</a:t>
            </a:r>
          </a:p>
          <a:p>
            <a:r>
              <a:rPr lang="en-US" b="1" dirty="0"/>
              <a:t>POLIZEI</a:t>
            </a:r>
          </a:p>
          <a:p>
            <a:r>
              <a:rPr lang="en-US" b="1" dirty="0"/>
              <a:t>MLITARY</a:t>
            </a:r>
          </a:p>
          <a:p>
            <a:r>
              <a:rPr lang="en-US" b="1" dirty="0"/>
              <a:t>UNITED NATIONS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4334494" y="4203864"/>
            <a:ext cx="1678829" cy="959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830406" y="6720444"/>
            <a:ext cx="214674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i="1" strike="sngStrike" dirty="0">
                <a:solidFill>
                  <a:srgbClr val="1A0DAB"/>
                </a:solidFill>
                <a:latin typeface="Roboto"/>
                <a:hlinkClick r:id="rId9"/>
              </a:rPr>
              <a:t>kingdom</a:t>
            </a:r>
            <a:r>
              <a:rPr lang="en-US" sz="800" strike="sngStrike" dirty="0">
                <a:solidFill>
                  <a:srgbClr val="1A0DAB"/>
                </a:solidFill>
                <a:latin typeface="Roboto"/>
                <a:hlinkClick r:id="rId9"/>
              </a:rPr>
              <a:t> of </a:t>
            </a:r>
            <a:r>
              <a:rPr lang="en-US" sz="800" strike="sngStrike" dirty="0" err="1">
                <a:solidFill>
                  <a:srgbClr val="1A0DAB"/>
                </a:solidFill>
                <a:latin typeface="Roboto"/>
                <a:hlinkClick r:id="rId9"/>
              </a:rPr>
              <a:t>sweden</a:t>
            </a:r>
            <a:r>
              <a:rPr lang="en-US" sz="800" strike="sngStrike" dirty="0">
                <a:solidFill>
                  <a:srgbClr val="1A0DAB"/>
                </a:solidFill>
                <a:latin typeface="Roboto"/>
                <a:hlinkClick r:id="rId9"/>
              </a:rPr>
              <a:t> </a:t>
            </a:r>
            <a:r>
              <a:rPr lang="en-US" sz="800" b="1" i="1" strike="sngStrike" dirty="0">
                <a:solidFill>
                  <a:srgbClr val="1A0DAB"/>
                </a:solidFill>
                <a:latin typeface="Roboto"/>
                <a:hlinkClick r:id="rId9"/>
              </a:rPr>
              <a:t>federal</a:t>
            </a:r>
            <a:r>
              <a:rPr lang="en-US" sz="800" strike="sngStrike" dirty="0">
                <a:solidFill>
                  <a:srgbClr val="1A0DAB"/>
                </a:solidFill>
                <a:latin typeface="Roboto"/>
                <a:hlinkClick r:id="rId9"/>
              </a:rPr>
              <a:t> bank </a:t>
            </a:r>
            <a:r>
              <a:rPr lang="en-US" sz="800" b="1" i="1" strike="sngStrike" dirty="0">
                <a:solidFill>
                  <a:srgbClr val="1A0DAB"/>
                </a:solidFill>
                <a:latin typeface="Roboto"/>
                <a:hlinkClick r:id="rId9"/>
              </a:rPr>
              <a:t>savings</a:t>
            </a:r>
            <a:endParaRPr lang="en-US" sz="800" strike="sngStrike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6251681" y="1757548"/>
            <a:ext cx="3842345" cy="457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7758617" y="3688098"/>
            <a:ext cx="2856908" cy="2770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372095" y="2604373"/>
            <a:ext cx="3595884" cy="3962682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4520" y="2588970"/>
            <a:ext cx="5928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SQ.Gov</a:t>
            </a:r>
            <a:r>
              <a:rPr lang="en-US" dirty="0"/>
              <a:t>. Sch</a:t>
            </a:r>
            <a:r>
              <a:rPr lang="en-US" strike="sngStrike" dirty="0"/>
              <a:t>.(</a:t>
            </a:r>
            <a:r>
              <a:rPr lang="en-US" strike="sngStrike" dirty="0" err="1"/>
              <a:t>hanson</a:t>
            </a:r>
            <a:r>
              <a:rPr lang="en-US" strike="sngStrike" dirty="0"/>
              <a:t>)</a:t>
            </a:r>
            <a:r>
              <a:rPr lang="en-US" strike="sngStrike" dirty="0" err="1"/>
              <a:t>Joehpse</a:t>
            </a:r>
            <a:r>
              <a:rPr lang="en-US" strike="sngStrike" dirty="0"/>
              <a:t> </a:t>
            </a:r>
            <a:r>
              <a:rPr lang="en-US" strike="sngStrike" dirty="0" err="1"/>
              <a:t>pease.KOCHMAN</a:t>
            </a:r>
            <a:endParaRPr lang="en-US" strike="sngStrike" dirty="0"/>
          </a:p>
          <a:p>
            <a:r>
              <a:rPr lang="en-US" strike="sngStrike" dirty="0"/>
              <a:t>HOCEM:MAHTREI:KOCHEM(black) WAR IN AFGGANITN </a:t>
            </a:r>
            <a:r>
              <a:rPr lang="en-US" sz="800" strike="sngStrike" dirty="0" err="1"/>
              <a:t>mattas</a:t>
            </a:r>
            <a:r>
              <a:rPr lang="en-US" sz="800" strike="sngStrike" dirty="0"/>
              <a:t> blank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428761" y="1130300"/>
            <a:ext cx="65534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Walk the plank, you know who.</a:t>
            </a:r>
          </a:p>
          <a:p>
            <a:r>
              <a:rPr lang="en-US" sz="3200" b="1" dirty="0"/>
              <a:t>HOMCE:MATHERE</a:t>
            </a:r>
          </a:p>
        </p:txBody>
      </p:sp>
    </p:spTree>
    <p:extLst>
      <p:ext uri="{BB962C8B-B14F-4D97-AF65-F5344CB8AC3E}">
        <p14:creationId xmlns:p14="http://schemas.microsoft.com/office/powerpoint/2010/main" val="2426896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588" y="2020170"/>
            <a:ext cx="4838095" cy="4133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2612" y="5491082"/>
            <a:ext cx="952006" cy="9310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75" y="2360519"/>
            <a:ext cx="3426670" cy="43284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41C7F7-8CDF-4ACA-BA87-3CCDA93CB72D}"/>
              </a:ext>
            </a:extLst>
          </p:cNvPr>
          <p:cNvSpPr/>
          <p:nvPr/>
        </p:nvSpPr>
        <p:spPr>
          <a:xfrm>
            <a:off x="0" y="0"/>
            <a:ext cx="12192000" cy="8898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D116EB-8777-4EA0-82E9-29EE5B838257}"/>
              </a:ext>
            </a:extLst>
          </p:cNvPr>
          <p:cNvSpPr/>
          <p:nvPr/>
        </p:nvSpPr>
        <p:spPr>
          <a:xfrm>
            <a:off x="-384" y="889870"/>
            <a:ext cx="12192000" cy="240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4085112" y="3978234"/>
            <a:ext cx="1520042" cy="1816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6315165" y="1981199"/>
            <a:ext cx="5110949" cy="4211274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7913562" y="5454439"/>
            <a:ext cx="1172376" cy="1004322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-646527" y="2767001"/>
            <a:ext cx="4085112" cy="21969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039" y="1213174"/>
            <a:ext cx="2179474" cy="14503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0" y="1145503"/>
            <a:ext cx="3038475" cy="15049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788631" y="2726536"/>
            <a:ext cx="16860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CPVA</a:t>
            </a:r>
          </a:p>
          <a:p>
            <a:r>
              <a:rPr lang="en-US" b="1" dirty="0"/>
              <a:t>FBI:WMD:LIVE</a:t>
            </a:r>
          </a:p>
          <a:p>
            <a:r>
              <a:rPr lang="en-US" b="1" dirty="0"/>
              <a:t>FBI:KIDNAPING</a:t>
            </a:r>
          </a:p>
          <a:p>
            <a:r>
              <a:rPr lang="en-US" b="1" dirty="0"/>
              <a:t>HOMICIDE</a:t>
            </a:r>
          </a:p>
          <a:p>
            <a:r>
              <a:rPr lang="en-US" b="1" dirty="0"/>
              <a:t>FEDERL BANK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085112" y="5163240"/>
            <a:ext cx="212885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POLICE TEXAS</a:t>
            </a:r>
          </a:p>
          <a:p>
            <a:r>
              <a:rPr lang="en-US" b="1" dirty="0"/>
              <a:t>POLCIE CALIFROINAI</a:t>
            </a:r>
          </a:p>
          <a:p>
            <a:r>
              <a:rPr lang="en-US" b="1" dirty="0"/>
              <a:t>POLICE NEW YOIR</a:t>
            </a:r>
          </a:p>
          <a:p>
            <a:r>
              <a:rPr lang="en-US" b="1" dirty="0"/>
              <a:t>POLIZEI</a:t>
            </a:r>
          </a:p>
          <a:p>
            <a:r>
              <a:rPr lang="en-US" b="1" dirty="0"/>
              <a:t>MLITARY</a:t>
            </a:r>
          </a:p>
          <a:p>
            <a:r>
              <a:rPr lang="en-US" b="1" dirty="0"/>
              <a:t>UNITED NATIONS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4334494" y="4203864"/>
            <a:ext cx="1678829" cy="959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830406" y="6720444"/>
            <a:ext cx="214674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i="1" strike="sngStrike" dirty="0">
                <a:solidFill>
                  <a:srgbClr val="1A0DAB"/>
                </a:solidFill>
                <a:latin typeface="Roboto"/>
                <a:hlinkClick r:id="rId7"/>
              </a:rPr>
              <a:t>kingdom</a:t>
            </a:r>
            <a:r>
              <a:rPr lang="en-US" sz="800" strike="sngStrike" dirty="0">
                <a:solidFill>
                  <a:srgbClr val="1A0DAB"/>
                </a:solidFill>
                <a:latin typeface="Roboto"/>
                <a:hlinkClick r:id="rId7"/>
              </a:rPr>
              <a:t> of </a:t>
            </a:r>
            <a:r>
              <a:rPr lang="en-US" sz="800" strike="sngStrike" dirty="0" err="1">
                <a:solidFill>
                  <a:srgbClr val="1A0DAB"/>
                </a:solidFill>
                <a:latin typeface="Roboto"/>
                <a:hlinkClick r:id="rId7"/>
              </a:rPr>
              <a:t>sweden</a:t>
            </a:r>
            <a:r>
              <a:rPr lang="en-US" sz="800" strike="sngStrike" dirty="0">
                <a:solidFill>
                  <a:srgbClr val="1A0DAB"/>
                </a:solidFill>
                <a:latin typeface="Roboto"/>
                <a:hlinkClick r:id="rId7"/>
              </a:rPr>
              <a:t> </a:t>
            </a:r>
            <a:r>
              <a:rPr lang="en-US" sz="800" b="1" i="1" strike="sngStrike" dirty="0">
                <a:solidFill>
                  <a:srgbClr val="1A0DAB"/>
                </a:solidFill>
                <a:latin typeface="Roboto"/>
                <a:hlinkClick r:id="rId7"/>
              </a:rPr>
              <a:t>federal</a:t>
            </a:r>
            <a:r>
              <a:rPr lang="en-US" sz="800" strike="sngStrike" dirty="0">
                <a:solidFill>
                  <a:srgbClr val="1A0DAB"/>
                </a:solidFill>
                <a:latin typeface="Roboto"/>
                <a:hlinkClick r:id="rId7"/>
              </a:rPr>
              <a:t> bank </a:t>
            </a:r>
            <a:r>
              <a:rPr lang="en-US" sz="800" b="1" i="1" strike="sngStrike" dirty="0">
                <a:solidFill>
                  <a:srgbClr val="1A0DAB"/>
                </a:solidFill>
                <a:latin typeface="Roboto"/>
                <a:hlinkClick r:id="rId7"/>
              </a:rPr>
              <a:t>savings</a:t>
            </a:r>
            <a:endParaRPr lang="en-US" sz="800" strike="sngStrike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6251681" y="1757548"/>
            <a:ext cx="3842345" cy="457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7758617" y="3688098"/>
            <a:ext cx="2856908" cy="2770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6472689" y="1981199"/>
            <a:ext cx="6096000" cy="415498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600" b="1" strike="sngStrike" dirty="0"/>
              <a:t>BOW (XI)</a:t>
            </a:r>
          </a:p>
          <a:p>
            <a:r>
              <a:rPr lang="en-US" sz="6600" dirty="0"/>
              <a:t>Bend over and </a:t>
            </a:r>
          </a:p>
          <a:p>
            <a:r>
              <a:rPr lang="en-US" sz="6600" dirty="0"/>
              <a:t>take lie a man.</a:t>
            </a:r>
          </a:p>
          <a:p>
            <a:r>
              <a:rPr lang="en-US" sz="6600" dirty="0"/>
              <a:t>—Xavier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49538" y="784208"/>
            <a:ext cx="75178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KING.INT.PREA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86EF6C-16AE-4141-AD3F-10E50162FE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244" y="1936835"/>
            <a:ext cx="1524788" cy="15208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45133" y="5717807"/>
            <a:ext cx="7439857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“SON” OF MAN GOD</a:t>
            </a:r>
          </a:p>
          <a:p>
            <a:r>
              <a:rPr lang="en-US" sz="1100" b="1" dirty="0"/>
              <a:t>AND HERMAN </a:t>
            </a:r>
            <a:r>
              <a:rPr lang="en-US" sz="800" b="1" dirty="0"/>
              <a:t>(</a:t>
            </a:r>
            <a:r>
              <a:rPr lang="en-US" sz="800" b="1" dirty="0" err="1"/>
              <a:t>wifes</a:t>
            </a:r>
            <a:r>
              <a:rPr lang="en-US" sz="800" b="1" dirty="0"/>
              <a:t> </a:t>
            </a:r>
            <a:r>
              <a:rPr lang="en-US" sz="800" b="1" dirty="0" err="1"/>
              <a:t>upcle</a:t>
            </a:r>
            <a:r>
              <a:rPr lang="en-US" sz="800" b="1" dirty="0"/>
              <a:t>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494206" y="2613343"/>
            <a:ext cx="3418590" cy="4211274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4644" y="4058691"/>
            <a:ext cx="568169" cy="89207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4818614" y="4043548"/>
            <a:ext cx="609783" cy="907221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4759580" y="4140843"/>
            <a:ext cx="1017850" cy="7827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98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211" y="2047009"/>
            <a:ext cx="5901789" cy="33050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552" y="2089686"/>
            <a:ext cx="4908653" cy="33690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41C7F7-8CDF-4ACA-BA87-3CCDA93CB72D}"/>
              </a:ext>
            </a:extLst>
          </p:cNvPr>
          <p:cNvSpPr/>
          <p:nvPr/>
        </p:nvSpPr>
        <p:spPr>
          <a:xfrm>
            <a:off x="0" y="0"/>
            <a:ext cx="12192000" cy="8898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D116EB-8777-4EA0-82E9-29EE5B838257}"/>
              </a:ext>
            </a:extLst>
          </p:cNvPr>
          <p:cNvSpPr/>
          <p:nvPr/>
        </p:nvSpPr>
        <p:spPr>
          <a:xfrm>
            <a:off x="-384" y="889870"/>
            <a:ext cx="12192000" cy="240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5" y="1383124"/>
            <a:ext cx="3426670" cy="43284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37131" y="1383124"/>
            <a:ext cx="3418590" cy="4211274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475013" y="1246909"/>
            <a:ext cx="3017839" cy="50218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8644762" y="1593873"/>
            <a:ext cx="3418590" cy="4211274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H="1" flipV="1">
            <a:off x="8680862" y="2458192"/>
            <a:ext cx="2220686" cy="2553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CB86EF6C-16AE-4141-AD3F-10E50162FE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3312" y="1179864"/>
            <a:ext cx="1524788" cy="152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7066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013" y="3486639"/>
            <a:ext cx="1704975" cy="268605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717" y="3711647"/>
            <a:ext cx="3360161" cy="2236034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41C7F7-8CDF-4ACA-BA87-3CCDA93CB72D}"/>
              </a:ext>
            </a:extLst>
          </p:cNvPr>
          <p:cNvSpPr/>
          <p:nvPr/>
        </p:nvSpPr>
        <p:spPr>
          <a:xfrm>
            <a:off x="0" y="0"/>
            <a:ext cx="12192000" cy="8898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D116EB-8777-4EA0-82E9-29EE5B838257}"/>
              </a:ext>
            </a:extLst>
          </p:cNvPr>
          <p:cNvSpPr/>
          <p:nvPr/>
        </p:nvSpPr>
        <p:spPr>
          <a:xfrm>
            <a:off x="-384" y="889870"/>
            <a:ext cx="12192000" cy="240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4" y="1858000"/>
            <a:ext cx="5495951" cy="34146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75876" y="2395922"/>
            <a:ext cx="42157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/>
              <a:t>Look you piles of shit, put the child on a </a:t>
            </a:r>
            <a:r>
              <a:rPr lang="en-US" strike="sngStrike" dirty="0" err="1"/>
              <a:t>plance</a:t>
            </a:r>
            <a:r>
              <a:rPr lang="en-US" strike="sngStrike" dirty="0"/>
              <a:t> you fucks.</a:t>
            </a:r>
          </a:p>
          <a:p>
            <a:r>
              <a:rPr lang="en-US" strike="sngStrike" dirty="0"/>
              <a:t>Or I will escalate. You will be </a:t>
            </a:r>
            <a:r>
              <a:rPr lang="en-US" strike="sngStrike" dirty="0" err="1"/>
              <a:t>puiniesn</a:t>
            </a:r>
            <a:r>
              <a:rPr lang="en-US" strike="sngStrike" dirty="0"/>
              <a:t>.</a:t>
            </a:r>
          </a:p>
          <a:p>
            <a:endParaRPr lang="en-US" strike="sngStrike" dirty="0"/>
          </a:p>
          <a:p>
            <a:r>
              <a:rPr lang="en-US" strike="sngStrike" dirty="0"/>
              <a:t>You </a:t>
            </a:r>
            <a:r>
              <a:rPr lang="en-US" strike="sngStrike" dirty="0" err="1"/>
              <a:t>fuckingugly</a:t>
            </a:r>
            <a:r>
              <a:rPr lang="en-US" strike="sngStrike" dirty="0"/>
              <a:t> euro</a:t>
            </a:r>
            <a:r>
              <a:rPr lang="en-US" dirty="0"/>
              <a:t>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40" y="1198715"/>
            <a:ext cx="1905000" cy="5810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583" y="1779740"/>
            <a:ext cx="1900264" cy="33933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584" y="1166989"/>
            <a:ext cx="1168277" cy="11682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237" y="1129510"/>
            <a:ext cx="1032641" cy="144569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272" y="1132527"/>
            <a:ext cx="1475101" cy="147510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980218" y="3895106"/>
            <a:ext cx="3851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will put you </a:t>
            </a:r>
            <a:r>
              <a:rPr lang="en-US" dirty="0" err="1"/>
              <a:t>commsunh</a:t>
            </a:r>
            <a:r>
              <a:rPr lang="en-US" dirty="0"/>
              <a:t> soviet asshole</a:t>
            </a:r>
          </a:p>
          <a:p>
            <a:r>
              <a:rPr lang="en-US" dirty="0"/>
              <a:t>Right he atom </a:t>
            </a:r>
            <a:r>
              <a:rPr lang="en-US" dirty="0" err="1"/>
              <a:t>buton</a:t>
            </a:r>
            <a:r>
              <a:rPr lang="en-US" dirty="0"/>
              <a:t> </a:t>
            </a:r>
            <a:r>
              <a:rPr lang="en-US" dirty="0" err="1"/>
              <a:t>gutt</a:t>
            </a:r>
            <a:r>
              <a:rPr lang="en-US" dirty="0"/>
              <a:t>, you fuck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8401978" y="3711647"/>
            <a:ext cx="3574899" cy="2236034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8881861" y="3598661"/>
            <a:ext cx="2950245" cy="23490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strike="sngStrike" dirty="0"/>
              <a:t>IBM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217725" y="5947681"/>
            <a:ext cx="3759152" cy="910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VOTED !by GOD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B86EF6C-16AE-4141-AD3F-10E50162FE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427" y="5187250"/>
            <a:ext cx="1524788" cy="15208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2360" y="3476404"/>
            <a:ext cx="1011886" cy="110601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484834" y="3126084"/>
            <a:ext cx="1599412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VIRGINA MARY</a:t>
            </a: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5495567" y="3310750"/>
            <a:ext cx="2480309" cy="14624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286858" y="1339992"/>
            <a:ext cx="2415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Look how ugly they are.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4536374" y="2395922"/>
            <a:ext cx="2995841" cy="2777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6476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85" y="3344220"/>
            <a:ext cx="4595750" cy="268047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61001" y="2981197"/>
            <a:ext cx="4720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1A0DAB"/>
                </a:solidFill>
                <a:latin typeface="Roboto"/>
                <a:hlinkClick r:id="rId3"/>
              </a:rPr>
              <a:t>Morgan v. United States :: 304 U.S. 1 (1938)</a:t>
            </a:r>
            <a:endParaRPr lang="en-US" b="0" i="0" u="sng" dirty="0">
              <a:solidFill>
                <a:srgbClr val="1A0DAB"/>
              </a:solidFill>
              <a:effectLst/>
              <a:latin typeface="Roboto"/>
              <a:hlinkClick r:id="rId3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1076" y="2872283"/>
            <a:ext cx="879737" cy="9564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651" y="1084276"/>
            <a:ext cx="2638425" cy="1733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412" y="1401393"/>
            <a:ext cx="2952750" cy="1552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86EF6C-16AE-4141-AD3F-10E50162FE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515" y="1275942"/>
            <a:ext cx="1786182" cy="17815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4434" y="1371832"/>
            <a:ext cx="1698217" cy="155490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D41C7F7-8CDF-4ACA-BA87-3CCDA93CB72D}"/>
              </a:ext>
            </a:extLst>
          </p:cNvPr>
          <p:cNvSpPr/>
          <p:nvPr/>
        </p:nvSpPr>
        <p:spPr>
          <a:xfrm>
            <a:off x="0" y="0"/>
            <a:ext cx="12192000" cy="8898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D116EB-8777-4EA0-82E9-29EE5B838257}"/>
              </a:ext>
            </a:extLst>
          </p:cNvPr>
          <p:cNvSpPr/>
          <p:nvPr/>
        </p:nvSpPr>
        <p:spPr>
          <a:xfrm>
            <a:off x="-384" y="889870"/>
            <a:ext cx="12192000" cy="240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42651" y="3828775"/>
            <a:ext cx="2645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Esclalation</a:t>
            </a:r>
            <a:r>
              <a:rPr lang="en-US" dirty="0"/>
              <a:t> – The Situation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6225" y="3459443"/>
            <a:ext cx="1801874" cy="271606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027719" y="44294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719" y="4676353"/>
            <a:ext cx="1360670" cy="181656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191313" y="4183593"/>
            <a:ext cx="4394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IMPROIT HOCMIE:LUX:BEJAM:FRANLKY:NYSE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275926" y="4552925"/>
            <a:ext cx="26640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202124"/>
                </a:solidFill>
                <a:latin typeface="Google Sans"/>
              </a:rPr>
              <a:t>Herbert Oehlbach Stahl- und Metallbau Inh. Benjamin Oehlbach</a:t>
            </a:r>
            <a:endParaRPr lang="de-DE" b="0" i="0" dirty="0">
              <a:solidFill>
                <a:srgbClr val="202124"/>
              </a:solidFill>
              <a:effectLst/>
              <a:latin typeface="Google Sans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563" y="4907148"/>
            <a:ext cx="2476500" cy="184785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9911347" y="5584635"/>
            <a:ext cx="1932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ibm</a:t>
            </a:r>
            <a:r>
              <a:rPr lang="en-US" dirty="0"/>
              <a:t> </a:t>
            </a:r>
            <a:r>
              <a:rPr lang="en-US" dirty="0" err="1"/>
              <a:t>tivoli</a:t>
            </a:r>
            <a:r>
              <a:rPr lang="en-US" dirty="0"/>
              <a:t> situation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22941" y="2802108"/>
            <a:ext cx="851195" cy="1265378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H="1" flipV="1">
            <a:off x="11022941" y="2926740"/>
            <a:ext cx="976122" cy="12568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545" y="3478526"/>
            <a:ext cx="1029257" cy="68492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896723" y="3811369"/>
            <a:ext cx="341067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FINAL DAYS</a:t>
            </a:r>
          </a:p>
          <a:p>
            <a:r>
              <a:rPr lang="en-US" dirty="0"/>
              <a:t>QUEEN:HCOEM:NANA:SIGNATURE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10994430" y="3445320"/>
            <a:ext cx="1108050" cy="813401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10640291" y="3448246"/>
            <a:ext cx="1672988" cy="61191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8017357" y="4716924"/>
            <a:ext cx="1426541" cy="1966219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8246446" y="3437122"/>
            <a:ext cx="2517572" cy="1940830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362701" y="4429496"/>
            <a:ext cx="2097956" cy="477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Auschwitz(NYSE)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112" y="5009410"/>
            <a:ext cx="1083248" cy="60864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589" y="4552925"/>
            <a:ext cx="1472621" cy="235063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89339" y="2278707"/>
            <a:ext cx="30159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CPVA.”</a:t>
            </a:r>
            <a:r>
              <a:rPr lang="en-US" sz="7200" strike="sngStrike" dirty="0" err="1"/>
              <a:t>Wolf</a:t>
            </a:r>
            <a:r>
              <a:rPr lang="en-US" sz="7200" strike="sngStrike" dirty="0"/>
              <a:t>”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2291" y="1267443"/>
            <a:ext cx="2620279" cy="136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99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cture 1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90" y="5799653"/>
            <a:ext cx="890140" cy="7714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41C7F7-8CDF-4ACA-BA87-3CCDA93CB72D}"/>
              </a:ext>
            </a:extLst>
          </p:cNvPr>
          <p:cNvSpPr/>
          <p:nvPr/>
        </p:nvSpPr>
        <p:spPr>
          <a:xfrm>
            <a:off x="0" y="0"/>
            <a:ext cx="12192000" cy="8898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D116EB-8777-4EA0-82E9-29EE5B838257}"/>
              </a:ext>
            </a:extLst>
          </p:cNvPr>
          <p:cNvSpPr/>
          <p:nvPr/>
        </p:nvSpPr>
        <p:spPr>
          <a:xfrm>
            <a:off x="-384" y="889870"/>
            <a:ext cx="12192000" cy="240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275" y="1614737"/>
            <a:ext cx="4171949" cy="41719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141" y="1614738"/>
            <a:ext cx="1131822" cy="400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23" y="2433637"/>
            <a:ext cx="2560021" cy="209550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378" y="2529137"/>
            <a:ext cx="2514600" cy="1819275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15244" y="1297026"/>
            <a:ext cx="3141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stanford</a:t>
            </a:r>
            <a:r>
              <a:rPr lang="en-US" strike="sngStrike" dirty="0"/>
              <a:t> </a:t>
            </a:r>
            <a:r>
              <a:rPr lang="en-US" strike="sngStrike" dirty="0" err="1"/>
              <a:t>univerity</a:t>
            </a:r>
            <a:r>
              <a:rPr lang="en-US" strike="sngStrike" dirty="0"/>
              <a:t> roman solute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0" y="1130300"/>
            <a:ext cx="4843463" cy="29562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HOMICIDE:MAYRO. Saint </a:t>
            </a:r>
            <a:r>
              <a:rPr lang="en-US" dirty="0" err="1"/>
              <a:t>Petersson</a:t>
            </a:r>
            <a:endParaRPr lang="en-US" dirty="0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2528888" y="2020170"/>
            <a:ext cx="2528887" cy="3766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-384" y="1614737"/>
            <a:ext cx="7931344" cy="914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VIRIGNA MARY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65" y="1645002"/>
            <a:ext cx="876300" cy="876300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901134" y="5586357"/>
            <a:ext cx="924554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strike="sngStrike" dirty="0"/>
              <a:t>1% riot </a:t>
            </a:r>
            <a:r>
              <a:rPr lang="en-US" sz="7200" strike="sngStrike" dirty="0" err="1"/>
              <a:t>oakland</a:t>
            </a:r>
            <a:r>
              <a:rPr lang="en-US" sz="7200" strike="sngStrike" dirty="0"/>
              <a:t> freeway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628" y="4529136"/>
            <a:ext cx="2857500" cy="1600200"/>
          </a:xfrm>
          <a:prstGeom prst="rect">
            <a:avLst/>
          </a:prstGeom>
        </p:spPr>
      </p:pic>
      <p:cxnSp>
        <p:nvCxnSpPr>
          <p:cNvPr id="61" name="Straight Arrow Connector 60"/>
          <p:cNvCxnSpPr/>
          <p:nvPr/>
        </p:nvCxnSpPr>
        <p:spPr>
          <a:xfrm>
            <a:off x="8889378" y="2325633"/>
            <a:ext cx="1304293" cy="3461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10318128" y="1481692"/>
            <a:ext cx="157163" cy="41046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913" y="5475553"/>
            <a:ext cx="361326" cy="359720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0801350" y="5043488"/>
            <a:ext cx="179889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Apple clients</a:t>
            </a:r>
          </a:p>
          <a:p>
            <a:r>
              <a:rPr lang="en-US" dirty="0"/>
              <a:t>Mt. Diablo</a:t>
            </a:r>
          </a:p>
          <a:p>
            <a:r>
              <a:rPr lang="en-US" strike="sngStrike" dirty="0" err="1"/>
              <a:t>Gheoh</a:t>
            </a:r>
            <a:r>
              <a:rPr lang="en-US" strike="sngStrike" dirty="0"/>
              <a:t>(</a:t>
            </a:r>
            <a:r>
              <a:rPr lang="en-US" strike="sngStrike" dirty="0" err="1"/>
              <a:t>micehala</a:t>
            </a:r>
            <a:r>
              <a:rPr lang="en-US" strike="sngStrike" dirty="0"/>
              <a:t>)</a:t>
            </a:r>
          </a:p>
          <a:p>
            <a:r>
              <a:rPr lang="en-US" strike="sngStrike" dirty="0"/>
              <a:t>LISA</a:t>
            </a:r>
            <a:br>
              <a:rPr lang="en-US" dirty="0"/>
            </a:br>
            <a:r>
              <a:rPr lang="en-US" dirty="0"/>
              <a:t>LARRY,  </a:t>
            </a:r>
            <a:r>
              <a:rPr lang="en-US" strike="sngStrike" dirty="0"/>
              <a:t>LARRY?</a:t>
            </a:r>
          </a:p>
          <a:p>
            <a:r>
              <a:rPr lang="en-US" strike="sngStrike" dirty="0"/>
              <a:t>OTHER LISA</a:t>
            </a:r>
          </a:p>
        </p:txBody>
      </p:sp>
      <p:cxnSp>
        <p:nvCxnSpPr>
          <p:cNvPr id="74" name="Straight Connector 73"/>
          <p:cNvCxnSpPr/>
          <p:nvPr/>
        </p:nvCxnSpPr>
        <p:spPr>
          <a:xfrm flipV="1">
            <a:off x="9386888" y="3438774"/>
            <a:ext cx="1088403" cy="776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7366091" y="4584931"/>
            <a:ext cx="3257148" cy="1485863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4010331" y="2647292"/>
            <a:ext cx="2146855" cy="2309795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6324972" y="2584930"/>
            <a:ext cx="2146855" cy="2309795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9019364" y="2520438"/>
            <a:ext cx="2146855" cy="2309795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6643741" y="2589253"/>
            <a:ext cx="2217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/>
              <a:t>!THE ITALIAN SOLUTE</a:t>
            </a:r>
          </a:p>
        </p:txBody>
      </p:sp>
      <p:cxnSp>
        <p:nvCxnSpPr>
          <p:cNvPr id="81" name="Straight Connector 80"/>
          <p:cNvCxnSpPr/>
          <p:nvPr/>
        </p:nvCxnSpPr>
        <p:spPr>
          <a:xfrm flipV="1">
            <a:off x="8471827" y="3700711"/>
            <a:ext cx="460417" cy="2842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713" y="5161971"/>
            <a:ext cx="372134" cy="372134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8053252" y="5125178"/>
            <a:ext cx="2058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REMOTE CONTOREL</a:t>
            </a:r>
          </a:p>
        </p:txBody>
      </p:sp>
      <p:cxnSp>
        <p:nvCxnSpPr>
          <p:cNvPr id="85" name="Straight Connector 84"/>
          <p:cNvCxnSpPr/>
          <p:nvPr/>
        </p:nvCxnSpPr>
        <p:spPr>
          <a:xfrm flipV="1">
            <a:off x="7444943" y="5161971"/>
            <a:ext cx="552146" cy="538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7055897" y="5161971"/>
            <a:ext cx="449792" cy="332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!In</a:t>
            </a:r>
          </a:p>
        </p:txBody>
      </p:sp>
      <p:cxnSp>
        <p:nvCxnSpPr>
          <p:cNvPr id="88" name="Straight Connector 87"/>
          <p:cNvCxnSpPr>
            <a:endCxn id="83" idx="1"/>
          </p:cNvCxnSpPr>
          <p:nvPr/>
        </p:nvCxnSpPr>
        <p:spPr>
          <a:xfrm>
            <a:off x="6844334" y="5309844"/>
            <a:ext cx="12089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6872288" y="5475553"/>
            <a:ext cx="3211514" cy="35972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MLK(</a:t>
            </a:r>
            <a:r>
              <a:rPr lang="en-US" strike="sngStrike" dirty="0" err="1">
                <a:solidFill>
                  <a:srgbClr val="FF0000"/>
                </a:solidFill>
              </a:rPr>
              <a:t>tiovli</a:t>
            </a:r>
            <a:r>
              <a:rPr lang="en-US" strike="sngStrike" dirty="0">
                <a:solidFill>
                  <a:srgbClr val="FF0000"/>
                </a:solidFill>
              </a:rPr>
              <a:t> framework</a:t>
            </a:r>
            <a:r>
              <a:rPr lang="en-US" dirty="0"/>
              <a:t>)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6164987" y="5516046"/>
            <a:ext cx="1236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PENTAOGN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7505689" y="5140435"/>
            <a:ext cx="479321" cy="338804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/>
          <p:cNvCxnSpPr/>
          <p:nvPr/>
        </p:nvCxnSpPr>
        <p:spPr>
          <a:xfrm>
            <a:off x="2924547" y="2958585"/>
            <a:ext cx="2457767" cy="480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9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61271" y="1234981"/>
            <a:ext cx="1180952" cy="485714"/>
          </a:xfrm>
          <a:prstGeom prst="rect">
            <a:avLst/>
          </a:prstGeom>
        </p:spPr>
      </p:pic>
      <p:sp>
        <p:nvSpPr>
          <p:cNvPr id="96" name="Rectangle 95"/>
          <p:cNvSpPr/>
          <p:nvPr/>
        </p:nvSpPr>
        <p:spPr>
          <a:xfrm>
            <a:off x="6872288" y="1425245"/>
            <a:ext cx="1887104" cy="6428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6872288" y="1379215"/>
            <a:ext cx="408505" cy="68709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/>
          <p:cNvSpPr txBox="1"/>
          <p:nvPr/>
        </p:nvSpPr>
        <p:spPr>
          <a:xfrm>
            <a:off x="7457594" y="1439715"/>
            <a:ext cx="1299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SQ.SFO-FRA</a:t>
            </a:r>
          </a:p>
          <a:p>
            <a:r>
              <a:rPr lang="en-US" dirty="0"/>
              <a:t>FRA-SFO.SQ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896478" y="1939972"/>
            <a:ext cx="9172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Marin </a:t>
            </a:r>
            <a:r>
              <a:rPr lang="en-US" sz="800" strike="sngStrike" dirty="0" err="1"/>
              <a:t>Transpoter</a:t>
            </a:r>
            <a:endParaRPr lang="en-US" sz="800" strike="sngStrike" dirty="0"/>
          </a:p>
        </p:txBody>
      </p:sp>
      <p:sp>
        <p:nvSpPr>
          <p:cNvPr id="100" name="TextBox 99"/>
          <p:cNvSpPr txBox="1"/>
          <p:nvPr/>
        </p:nvSpPr>
        <p:spPr>
          <a:xfrm>
            <a:off x="7602475" y="133943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2007</a:t>
            </a:r>
          </a:p>
        </p:txBody>
      </p:sp>
      <p:pic>
        <p:nvPicPr>
          <p:cNvPr id="101" name="Picture 100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744" y="1666358"/>
            <a:ext cx="391358" cy="490021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456" y="1704101"/>
            <a:ext cx="439536" cy="4395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959" y="1958725"/>
            <a:ext cx="841437" cy="560958"/>
          </a:xfrm>
          <a:prstGeom prst="rect">
            <a:avLst/>
          </a:prstGeom>
        </p:spPr>
      </p:pic>
      <p:sp>
        <p:nvSpPr>
          <p:cNvPr id="104" name="TextBox 103"/>
          <p:cNvSpPr txBox="1"/>
          <p:nvPr/>
        </p:nvSpPr>
        <p:spPr>
          <a:xfrm>
            <a:off x="9569016" y="2456347"/>
            <a:ext cx="946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Anarchy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9687375" y="1929493"/>
            <a:ext cx="880021" cy="793390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9267243" y="1248051"/>
            <a:ext cx="1205923" cy="804983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/>
          <p:cNvCxnSpPr/>
          <p:nvPr/>
        </p:nvCxnSpPr>
        <p:spPr>
          <a:xfrm flipV="1">
            <a:off x="8586788" y="1272143"/>
            <a:ext cx="1606883" cy="8339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10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316" y="1211117"/>
            <a:ext cx="1669760" cy="1669760"/>
          </a:xfrm>
          <a:prstGeom prst="rect">
            <a:avLst/>
          </a:prstGeom>
        </p:spPr>
      </p:pic>
      <p:sp>
        <p:nvSpPr>
          <p:cNvPr id="110" name="Rectangle 109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10910297" y="5125178"/>
            <a:ext cx="1369249" cy="1531409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/>
          <p:cNvSpPr txBox="1"/>
          <p:nvPr/>
        </p:nvSpPr>
        <p:spPr>
          <a:xfrm>
            <a:off x="11594921" y="5177492"/>
            <a:ext cx="5571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/>
              <a:t>Brunett</a:t>
            </a:r>
            <a:r>
              <a:rPr lang="en-US" sz="800" strike="sngStrike" dirty="0"/>
              <a:t> Nuns </a:t>
            </a:r>
            <a:r>
              <a:rPr lang="en-US" sz="800" strike="sngStrike" dirty="0" err="1"/>
              <a:t>Kardaish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Videgame</a:t>
            </a:r>
            <a:endParaRPr lang="en-US" sz="800" strike="sngStrike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10333813" y="5125178"/>
            <a:ext cx="1817283" cy="1506548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/>
          <p:cNvCxnSpPr/>
          <p:nvPr/>
        </p:nvCxnSpPr>
        <p:spPr>
          <a:xfrm flipV="1">
            <a:off x="10261913" y="5309844"/>
            <a:ext cx="1142065" cy="476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H="1">
            <a:off x="6643741" y="3143250"/>
            <a:ext cx="1943047" cy="0"/>
          </a:xfrm>
          <a:prstGeom prst="line">
            <a:avLst/>
          </a:prstGeom>
          <a:ln w="5715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H="1" flipV="1">
            <a:off x="9534991" y="2862608"/>
            <a:ext cx="1375306" cy="1485804"/>
          </a:xfrm>
          <a:prstGeom prst="line">
            <a:avLst/>
          </a:prstGeom>
          <a:ln w="5715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H="1" flipV="1">
            <a:off x="3114675" y="3943350"/>
            <a:ext cx="2267639" cy="6415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3274115" y="2748355"/>
            <a:ext cx="2146855" cy="2309795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/>
          <p:cNvCxnSpPr/>
          <p:nvPr/>
        </p:nvCxnSpPr>
        <p:spPr>
          <a:xfrm flipH="1" flipV="1">
            <a:off x="1555939" y="3530563"/>
            <a:ext cx="7494664" cy="296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1555939" y="3438774"/>
            <a:ext cx="301436" cy="261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829851" y="2545813"/>
            <a:ext cx="1156058" cy="3068925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8" name="Straight Connector 127"/>
          <p:cNvCxnSpPr/>
          <p:nvPr/>
        </p:nvCxnSpPr>
        <p:spPr>
          <a:xfrm flipV="1">
            <a:off x="1314454" y="4723578"/>
            <a:ext cx="911844" cy="943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900131" y="5799976"/>
            <a:ext cx="9055308" cy="852511"/>
          </a:xfrm>
          <a:prstGeom prst="rect">
            <a:avLst/>
          </a:prstGeom>
          <a:solidFill>
            <a:srgbClr val="FFFFFF">
              <a:alpha val="9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357152" y="5912700"/>
            <a:ext cx="9177840" cy="33793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3" name="Straight Connector 132"/>
          <p:cNvCxnSpPr/>
          <p:nvPr/>
        </p:nvCxnSpPr>
        <p:spPr>
          <a:xfrm>
            <a:off x="246462" y="5614738"/>
            <a:ext cx="1059053" cy="1088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246462" y="5432555"/>
            <a:ext cx="3214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HOMC:IDE:LUX:</a:t>
            </a:r>
            <a:r>
              <a:rPr lang="en-US" sz="800" strike="sngStrike" dirty="0" err="1"/>
              <a:t>kalasnicki</a:t>
            </a:r>
            <a:r>
              <a:rPr lang="en-US" sz="800" strike="sngStrike" dirty="0"/>
              <a:t> viola </a:t>
            </a:r>
            <a:r>
              <a:rPr lang="en-US" sz="800" strike="sngStrike" dirty="0" err="1"/>
              <a:t>buring</a:t>
            </a:r>
            <a:r>
              <a:rPr lang="en-US" sz="800" strike="sngStrike" dirty="0"/>
              <a:t> bottle thrower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3857625" y="5125178"/>
            <a:ext cx="2096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nonPoliceRTALogcial</a:t>
            </a:r>
            <a:endParaRPr lang="en-US" dirty="0"/>
          </a:p>
          <a:p>
            <a:r>
              <a:rPr lang="en-US" dirty="0"/>
              <a:t>$4B </a:t>
            </a:r>
            <a:r>
              <a:rPr lang="en-US" strike="sngStrike" dirty="0" err="1"/>
              <a:t>joshep</a:t>
            </a:r>
            <a:r>
              <a:rPr lang="en-US" strike="sngStrike" dirty="0"/>
              <a:t> sexton</a:t>
            </a:r>
          </a:p>
          <a:p>
            <a:r>
              <a:rPr lang="en-US" dirty="0"/>
              <a:t>$1T KOCHMENA</a:t>
            </a:r>
          </a:p>
        </p:txBody>
      </p:sp>
      <p:pic>
        <p:nvPicPr>
          <p:cNvPr id="136" name="Picture 13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363" y="1927201"/>
            <a:ext cx="530235" cy="79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7346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26379" y="1638795"/>
            <a:ext cx="20697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ATB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94566" y="2423625"/>
            <a:ext cx="1781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Kill the kids</a:t>
            </a:r>
          </a:p>
          <a:p>
            <a:r>
              <a:rPr lang="en-US" strike="sngStrike" dirty="0"/>
              <a:t>But before. </a:t>
            </a:r>
            <a:r>
              <a:rPr lang="en-US" dirty="0"/>
              <a:t>CPVA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5" y="1383124"/>
            <a:ext cx="3426670" cy="43284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37131" y="1383124"/>
            <a:ext cx="3418590" cy="4211274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914400" y="1068779"/>
            <a:ext cx="3515096" cy="55814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D41C7F7-8CDF-4ACA-BA87-3CCDA93CB72D}"/>
              </a:ext>
            </a:extLst>
          </p:cNvPr>
          <p:cNvSpPr/>
          <p:nvPr/>
        </p:nvSpPr>
        <p:spPr>
          <a:xfrm>
            <a:off x="0" y="0"/>
            <a:ext cx="12192000" cy="8898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D116EB-8777-4EA0-82E9-29EE5B838257}"/>
              </a:ext>
            </a:extLst>
          </p:cNvPr>
          <p:cNvSpPr/>
          <p:nvPr/>
        </p:nvSpPr>
        <p:spPr>
          <a:xfrm>
            <a:off x="-384" y="889870"/>
            <a:ext cx="12192000" cy="240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856" y="3123710"/>
            <a:ext cx="1515311" cy="15773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919" y="3123710"/>
            <a:ext cx="858514" cy="15330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770" y="1508485"/>
            <a:ext cx="1101745" cy="75617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109" y="1580783"/>
            <a:ext cx="948386" cy="631108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8170223" y="1383124"/>
            <a:ext cx="992633" cy="1040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7979515" y="1508485"/>
            <a:ext cx="1029980" cy="703406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8776336" y="2802577"/>
            <a:ext cx="2825856" cy="13894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9377985" y="4035987"/>
            <a:ext cx="1748822" cy="1631055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386452" y="5047013"/>
            <a:ext cx="2462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!41.STATUS.ATB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6397" y="4970528"/>
            <a:ext cx="476190" cy="676190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10426535" y="4970528"/>
            <a:ext cx="843148" cy="7410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9307978" y="4970528"/>
            <a:ext cx="2460469" cy="676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1022" y="4907589"/>
            <a:ext cx="1105437" cy="686810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6351022" y="4785756"/>
            <a:ext cx="51205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CB86EF6C-16AE-4141-AD3F-10E50162FE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828" y="1549093"/>
            <a:ext cx="1524788" cy="1520862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V="1">
            <a:off x="6095616" y="3776353"/>
            <a:ext cx="782154" cy="151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90" y="1265973"/>
            <a:ext cx="3814412" cy="214560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7103" y="3078326"/>
            <a:ext cx="879737" cy="956492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4037914" y="3069955"/>
            <a:ext cx="968710" cy="964863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4249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>
          <a:xfrm>
            <a:off x="-25786" y="1130300"/>
            <a:ext cx="4242434" cy="33711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41C7F7-8CDF-4ACA-BA87-3CCDA93CB72D}"/>
              </a:ext>
            </a:extLst>
          </p:cNvPr>
          <p:cNvSpPr/>
          <p:nvPr/>
        </p:nvSpPr>
        <p:spPr>
          <a:xfrm>
            <a:off x="0" y="0"/>
            <a:ext cx="12192000" cy="8898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D116EB-8777-4EA0-82E9-29EE5B838257}"/>
              </a:ext>
            </a:extLst>
          </p:cNvPr>
          <p:cNvSpPr/>
          <p:nvPr/>
        </p:nvSpPr>
        <p:spPr>
          <a:xfrm>
            <a:off x="-384" y="889870"/>
            <a:ext cx="12192000" cy="240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677" y="5236278"/>
            <a:ext cx="1028700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345" y="4995848"/>
            <a:ext cx="766064" cy="4289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46" y="1130300"/>
            <a:ext cx="4074609" cy="22919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86EF6C-16AE-4141-AD3F-10E50162FE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828" y="1618228"/>
            <a:ext cx="1524788" cy="15208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383" y="3638380"/>
            <a:ext cx="661005" cy="7186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945" y="3618848"/>
            <a:ext cx="320602" cy="1795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885" y="3630507"/>
            <a:ext cx="320602" cy="179537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1267885" y="3533853"/>
            <a:ext cx="750921" cy="284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351" y="2489251"/>
            <a:ext cx="3284676" cy="245087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210959" y="125637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trike="sngStrike" dirty="0">
                <a:solidFill>
                  <a:srgbClr val="202124"/>
                </a:solidFill>
                <a:latin typeface="Google Sans"/>
              </a:rPr>
              <a:t>Herbert</a:t>
            </a:r>
            <a:r>
              <a:rPr lang="de-DE" dirty="0">
                <a:solidFill>
                  <a:srgbClr val="202124"/>
                </a:solidFill>
                <a:latin typeface="Google Sans"/>
              </a:rPr>
              <a:t> </a:t>
            </a:r>
            <a:r>
              <a:rPr lang="de-DE" sz="5400" b="1" dirty="0">
                <a:solidFill>
                  <a:srgbClr val="202124"/>
                </a:solidFill>
                <a:latin typeface="Google Sans"/>
              </a:rPr>
              <a:t>Oehl</a:t>
            </a:r>
            <a:r>
              <a:rPr lang="de-DE" strike="sngStrike" dirty="0">
                <a:solidFill>
                  <a:srgbClr val="202124"/>
                </a:solidFill>
                <a:latin typeface="Google Sans"/>
              </a:rPr>
              <a:t>bach Stahl- und Metallbau Inh. Benjamin Oehlbach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017355" y="3613719"/>
            <a:ext cx="2404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INVESTMENT BANKING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92945" y="5584635"/>
            <a:ext cx="1308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CONVIENCE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806078" y="3538623"/>
            <a:ext cx="968710" cy="964863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3089053" y="4940125"/>
            <a:ext cx="1443912" cy="1868896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723317" y="2299509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CREDIT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3604" y="2863430"/>
            <a:ext cx="771340" cy="51329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182" y="5055986"/>
            <a:ext cx="245458" cy="36885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135" y="3688732"/>
            <a:ext cx="245458" cy="36885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518" y="2770232"/>
            <a:ext cx="245458" cy="36885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049" y="5331768"/>
            <a:ext cx="536678" cy="43753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66169" y="4676111"/>
            <a:ext cx="1587653" cy="159503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1164" y="3422268"/>
            <a:ext cx="954447" cy="95888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969" y="2613449"/>
            <a:ext cx="510669" cy="285975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8970827" y="2665656"/>
            <a:ext cx="1020854" cy="672790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59126" y="2582211"/>
            <a:ext cx="624179" cy="62708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4479086" y="2479331"/>
            <a:ext cx="3478793" cy="2460793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5165766" y="2208810"/>
            <a:ext cx="2576946" cy="3027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714" y="3272254"/>
            <a:ext cx="819782" cy="896041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V="1">
            <a:off x="5874323" y="3376722"/>
            <a:ext cx="1781249" cy="68086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2" descr="Child Pornography Victim Assistance (CPVA)"/>
          <p:cNvPicPr>
            <a:picLocks noChangeAspect="1" noChangeArrowheads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104" y="3322503"/>
            <a:ext cx="721821" cy="85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410" y="4925573"/>
            <a:ext cx="1258396" cy="75503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125" y="4852860"/>
            <a:ext cx="510669" cy="285975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9360788" y="4884163"/>
            <a:ext cx="1020854" cy="672790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58959" y="1317235"/>
            <a:ext cx="727756" cy="920211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7231430" y="1302483"/>
            <a:ext cx="755285" cy="934963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6887688" y="1256377"/>
            <a:ext cx="1377538" cy="1043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43" idx="1"/>
          </p:cNvCxnSpPr>
          <p:nvPr/>
        </p:nvCxnSpPr>
        <p:spPr>
          <a:xfrm flipH="1" flipV="1">
            <a:off x="7552706" y="4357056"/>
            <a:ext cx="1689704" cy="946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226" y="4668842"/>
            <a:ext cx="691700" cy="516114"/>
          </a:xfrm>
          <a:prstGeom prst="rect">
            <a:avLst/>
          </a:prstGeom>
        </p:spPr>
      </p:pic>
      <p:cxnSp>
        <p:nvCxnSpPr>
          <p:cNvPr id="53" name="Straight Connector 52"/>
          <p:cNvCxnSpPr>
            <a:stCxn id="30" idx="1"/>
          </p:cNvCxnSpPr>
          <p:nvPr/>
        </p:nvCxnSpPr>
        <p:spPr>
          <a:xfrm flipH="1">
            <a:off x="7655572" y="3002051"/>
            <a:ext cx="1315255" cy="2358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218" y="2808901"/>
            <a:ext cx="620989" cy="46335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191" y="6163293"/>
            <a:ext cx="802752" cy="537407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6908539" y="5907803"/>
            <a:ext cx="14285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1A0DAB"/>
                </a:solidFill>
                <a:latin typeface="Roboto"/>
                <a:hlinkClick r:id="rId19"/>
              </a:rPr>
              <a:t>Laxman</a:t>
            </a:r>
            <a:r>
              <a:rPr lang="en-US" dirty="0">
                <a:solidFill>
                  <a:srgbClr val="1A0DAB"/>
                </a:solidFill>
                <a:latin typeface="Roboto"/>
                <a:hlinkClick r:id="rId19"/>
              </a:rPr>
              <a:t> </a:t>
            </a:r>
          </a:p>
          <a:p>
            <a:r>
              <a:rPr lang="en-US" dirty="0" err="1">
                <a:solidFill>
                  <a:srgbClr val="1A0DAB"/>
                </a:solidFill>
                <a:latin typeface="Roboto"/>
                <a:hlinkClick r:id="rId19"/>
              </a:rPr>
              <a:t>Narasimhan</a:t>
            </a:r>
            <a:endParaRPr lang="en-US" dirty="0"/>
          </a:p>
        </p:txBody>
      </p:sp>
      <p:cxnSp>
        <p:nvCxnSpPr>
          <p:cNvPr id="58" name="Straight Connector 57"/>
          <p:cNvCxnSpPr/>
          <p:nvPr/>
        </p:nvCxnSpPr>
        <p:spPr>
          <a:xfrm flipH="1" flipV="1">
            <a:off x="6731605" y="4725398"/>
            <a:ext cx="1672393" cy="1333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6993403" y="5918325"/>
            <a:ext cx="1782804" cy="808717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2" name="Straight Connector 61"/>
          <p:cNvCxnSpPr/>
          <p:nvPr/>
        </p:nvCxnSpPr>
        <p:spPr>
          <a:xfrm flipV="1">
            <a:off x="6628731" y="5953967"/>
            <a:ext cx="2658394" cy="657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235550" y="1355788"/>
            <a:ext cx="5245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Gblt</a:t>
            </a:r>
            <a:r>
              <a:rPr lang="en-US" sz="800" strike="sngStrike" dirty="0"/>
              <a:t>+ fit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8091968" y="2804753"/>
            <a:ext cx="683465" cy="482757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8267083" y="4695286"/>
            <a:ext cx="683465" cy="482757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7344731" y="5157016"/>
            <a:ext cx="683465" cy="482757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8" name="Straight Connector 67"/>
          <p:cNvCxnSpPr/>
          <p:nvPr/>
        </p:nvCxnSpPr>
        <p:spPr>
          <a:xfrm>
            <a:off x="2147098" y="4021054"/>
            <a:ext cx="2301683" cy="245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068" y="2338062"/>
            <a:ext cx="852203" cy="559931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870" y="2604446"/>
            <a:ext cx="798573" cy="209671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>
          <a:xfrm flipH="1" flipV="1">
            <a:off x="6311870" y="2276284"/>
            <a:ext cx="669055" cy="933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2694268" y="3344017"/>
            <a:ext cx="1149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Tv</a:t>
            </a:r>
            <a:r>
              <a:rPr lang="en-US" sz="800" strike="sngStrike" dirty="0"/>
              <a:t> dumb fat and happy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974943" y="3363033"/>
            <a:ext cx="2028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DISATER RECOVER, </a:t>
            </a:r>
          </a:p>
          <a:p>
            <a:r>
              <a:rPr lang="en-US" b="1" dirty="0">
                <a:solidFill>
                  <a:schemeClr val="bg1"/>
                </a:solidFill>
              </a:rPr>
              <a:t>CAMPELL,TX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478" y="3485337"/>
            <a:ext cx="1035160" cy="1035160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2715571" y="4082250"/>
            <a:ext cx="1165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“Disaster”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-23812" y="1039208"/>
            <a:ext cx="4340652" cy="2320016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752596" y="1954204"/>
            <a:ext cx="1064285" cy="1604254"/>
          </a:xfrm>
          <a:prstGeom prst="rect">
            <a:avLst/>
          </a:prstGeom>
        </p:spPr>
      </p:pic>
      <p:sp>
        <p:nvSpPr>
          <p:cNvPr id="79" name="Rectangle 78"/>
          <p:cNvSpPr/>
          <p:nvPr/>
        </p:nvSpPr>
        <p:spPr>
          <a:xfrm>
            <a:off x="43870" y="1040422"/>
            <a:ext cx="3295987" cy="218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!</a:t>
            </a:r>
            <a:r>
              <a:rPr lang="en-US" strike="sngStrike" dirty="0" err="1"/>
              <a:t>In.jew.wien</a:t>
            </a:r>
            <a:r>
              <a:rPr lang="en-US" strike="sngStrike" dirty="0"/>
              <a:t> and </a:t>
            </a:r>
            <a:r>
              <a:rPr lang="en-US" strike="sngStrike" dirty="0" err="1"/>
              <a:t>musih,yoh</a:t>
            </a:r>
            <a:endParaRPr lang="en-US" strike="sngStrike" dirty="0"/>
          </a:p>
        </p:txBody>
      </p:sp>
      <p:cxnSp>
        <p:nvCxnSpPr>
          <p:cNvPr id="81" name="Straight Connector 80"/>
          <p:cNvCxnSpPr/>
          <p:nvPr/>
        </p:nvCxnSpPr>
        <p:spPr>
          <a:xfrm flipV="1">
            <a:off x="1428186" y="1039208"/>
            <a:ext cx="1053757" cy="1417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-33807" y="1122140"/>
            <a:ext cx="4764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HOME:LUX:WOLF:FEDERL:BANK:OIL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389" y="4874072"/>
            <a:ext cx="518244" cy="518244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9936976" y="4668842"/>
            <a:ext cx="444666" cy="12389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527894" y="3873161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Rain-Check: </a:t>
            </a:r>
          </a:p>
        </p:txBody>
      </p:sp>
    </p:spTree>
    <p:extLst>
      <p:ext uri="{BB962C8B-B14F-4D97-AF65-F5344CB8AC3E}">
        <p14:creationId xmlns:p14="http://schemas.microsoft.com/office/powerpoint/2010/main" val="28821109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41C7F7-8CDF-4ACA-BA87-3CCDA93CB72D}"/>
              </a:ext>
            </a:extLst>
          </p:cNvPr>
          <p:cNvSpPr/>
          <p:nvPr/>
        </p:nvSpPr>
        <p:spPr>
          <a:xfrm>
            <a:off x="0" y="0"/>
            <a:ext cx="12192000" cy="8898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D116EB-8777-4EA0-82E9-29EE5B838257}"/>
              </a:ext>
            </a:extLst>
          </p:cNvPr>
          <p:cNvSpPr/>
          <p:nvPr/>
        </p:nvSpPr>
        <p:spPr>
          <a:xfrm>
            <a:off x="-384" y="889870"/>
            <a:ext cx="12192000" cy="240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1353787" y="1769423"/>
            <a:ext cx="2873829" cy="38238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53787" y="1400091"/>
            <a:ext cx="2919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SQ.187.PREA.DEA</a:t>
            </a:r>
            <a:r>
              <a:rPr lang="en-US" sz="2000" b="1" strike="sngStrike" dirty="0"/>
              <a:t>(</a:t>
            </a:r>
            <a:r>
              <a:rPr lang="en-US" sz="2000" b="1" strike="sngStrike" dirty="0" err="1"/>
              <a:t>mdma</a:t>
            </a:r>
            <a:r>
              <a:rPr lang="en-US" sz="2000" b="1" strike="sngStrike" dirty="0"/>
              <a:t>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084" y="1343466"/>
            <a:ext cx="1562462" cy="11703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403" y="2556528"/>
            <a:ext cx="2668689" cy="14994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538" y="4230505"/>
            <a:ext cx="1552204" cy="9080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727" y="1779740"/>
            <a:ext cx="486889" cy="4868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083" y="2598666"/>
            <a:ext cx="5433817" cy="40753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0" y="1769423"/>
            <a:ext cx="1925587" cy="307367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477403" y="98459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trike="sngStrike" dirty="0">
                <a:solidFill>
                  <a:srgbClr val="202124"/>
                </a:solidFill>
                <a:latin typeface="Google Sans"/>
              </a:rPr>
              <a:t>Herbert</a:t>
            </a:r>
            <a:r>
              <a:rPr lang="de-DE" dirty="0">
                <a:solidFill>
                  <a:srgbClr val="202124"/>
                </a:solidFill>
                <a:latin typeface="Google Sans"/>
              </a:rPr>
              <a:t> </a:t>
            </a:r>
            <a:r>
              <a:rPr lang="de-DE" sz="5400" b="1" dirty="0">
                <a:solidFill>
                  <a:srgbClr val="202124"/>
                </a:solidFill>
                <a:latin typeface="Google Sans"/>
              </a:rPr>
              <a:t>Oehl</a:t>
            </a:r>
            <a:r>
              <a:rPr lang="de-DE" strike="sngStrike" dirty="0">
                <a:solidFill>
                  <a:srgbClr val="202124"/>
                </a:solidFill>
                <a:latin typeface="Google Sans"/>
              </a:rPr>
              <a:t>bach Stahl- und Metallbau Inh. Benjamin Oehlbach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0738" y="5104407"/>
            <a:ext cx="2839925" cy="171640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0317" y="2266629"/>
            <a:ext cx="1914286" cy="13714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067" y="5553925"/>
            <a:ext cx="1240086" cy="1240086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6768935" y="1103036"/>
            <a:ext cx="2909455" cy="821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0417090" y="1172438"/>
            <a:ext cx="1774910" cy="8477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ATOMCLOCK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034954" y="1657034"/>
            <a:ext cx="29735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20080 </a:t>
            </a:r>
            <a:r>
              <a:rPr lang="en-US" dirty="0" err="1"/>
              <a:t>Ince</a:t>
            </a:r>
            <a:r>
              <a:rPr lang="en-US" dirty="0"/>
              <a:t> TV</a:t>
            </a:r>
          </a:p>
          <a:p>
            <a:r>
              <a:rPr lang="en-US" strike="sngStrike" dirty="0" err="1"/>
              <a:t>Angela.</a:t>
            </a:r>
            <a:r>
              <a:rPr lang="en-US" dirty="0" err="1"/>
              <a:t>FBI:WMD:AL</a:t>
            </a:r>
            <a:r>
              <a:rPr lang="en-US" dirty="0"/>
              <a:t> </a:t>
            </a:r>
            <a:r>
              <a:rPr lang="en-US" sz="800" strike="sngStrike" dirty="0" err="1"/>
              <a:t>Kaider</a:t>
            </a:r>
            <a:r>
              <a:rPr lang="en-US" sz="800" strike="sngStrike" dirty="0"/>
              <a:t> counterstrike</a:t>
            </a:r>
          </a:p>
          <a:p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0412917" y="2256817"/>
            <a:ext cx="1778700" cy="383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GENESIS</a:t>
            </a:r>
          </a:p>
        </p:txBody>
      </p:sp>
      <p:sp>
        <p:nvSpPr>
          <p:cNvPr id="24" name="Oval 23"/>
          <p:cNvSpPr/>
          <p:nvPr/>
        </p:nvSpPr>
        <p:spPr>
          <a:xfrm>
            <a:off x="6768935" y="4713718"/>
            <a:ext cx="1246909" cy="124889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25" name="Oval 24"/>
          <p:cNvSpPr/>
          <p:nvPr/>
        </p:nvSpPr>
        <p:spPr>
          <a:xfrm>
            <a:off x="6771543" y="5463463"/>
            <a:ext cx="1246909" cy="12488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8764618" y="4647724"/>
            <a:ext cx="1246909" cy="12488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8882629" y="5485128"/>
            <a:ext cx="1246909" cy="12488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050280" y="5327295"/>
            <a:ext cx="706354" cy="7407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133855" y="5896616"/>
            <a:ext cx="706354" cy="7407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052439" y="5962610"/>
            <a:ext cx="774399" cy="67472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>
            <a:endCxn id="29" idx="4"/>
          </p:cNvCxnSpPr>
          <p:nvPr/>
        </p:nvCxnSpPr>
        <p:spPr>
          <a:xfrm>
            <a:off x="7052439" y="6173968"/>
            <a:ext cx="1434593" cy="463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464264" y="5593278"/>
            <a:ext cx="2062330" cy="3033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2680" y="1287702"/>
            <a:ext cx="1509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 </a:t>
            </a:r>
            <a:r>
              <a:rPr lang="en-US" dirty="0" err="1"/>
              <a:t>Janruary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44292" y="1079064"/>
            <a:ext cx="4132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HOCME:LUX:OIL:FRANKLI:HOEM:JEUES(</a:t>
            </a:r>
            <a:r>
              <a:rPr lang="en-US" sz="8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atari</a:t>
            </a:r>
            <a:r>
              <a:rPr lang="en-US" sz="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3099460" y="1657034"/>
            <a:ext cx="1364804" cy="1295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1370738" y="1718186"/>
            <a:ext cx="2839925" cy="3609109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017" y="3968078"/>
            <a:ext cx="1809247" cy="951314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4658467" y="2564859"/>
            <a:ext cx="5570975" cy="4229152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4694824" y="2698289"/>
            <a:ext cx="3648756" cy="49244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V2:FIB:KIDNAPPING: </a:t>
            </a:r>
            <a:r>
              <a:rPr lang="en-US" sz="800" strike="sngStrike" dirty="0" err="1"/>
              <a:t>chiense</a:t>
            </a:r>
            <a:r>
              <a:rPr lang="en-US" sz="800" strike="sngStrike" dirty="0"/>
              <a:t> or </a:t>
            </a:r>
            <a:r>
              <a:rPr lang="en-US" sz="800" strike="sngStrike" dirty="0" err="1"/>
              <a:t>german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peope</a:t>
            </a:r>
            <a:r>
              <a:rPr lang="en-US" sz="800" strike="sngStrike" dirty="0"/>
              <a:t> with child</a:t>
            </a:r>
          </a:p>
          <a:p>
            <a:r>
              <a:rPr lang="en-US" sz="800" strike="sngStrike" dirty="0"/>
              <a:t>Or even </a:t>
            </a:r>
            <a:r>
              <a:rPr lang="en-US" sz="800" strike="sngStrike" dirty="0" err="1"/>
              <a:t>russia</a:t>
            </a:r>
            <a:r>
              <a:rPr lang="en-US" sz="800" strike="sngStrike" dirty="0"/>
              <a:t>.</a:t>
            </a:r>
          </a:p>
        </p:txBody>
      </p:sp>
      <p:cxnSp>
        <p:nvCxnSpPr>
          <p:cNvPr id="45" name="Straight Connector 44"/>
          <p:cNvCxnSpPr>
            <a:endCxn id="14" idx="1"/>
          </p:cNvCxnSpPr>
          <p:nvPr/>
        </p:nvCxnSpPr>
        <p:spPr>
          <a:xfrm flipV="1">
            <a:off x="4464264" y="1584757"/>
            <a:ext cx="2013139" cy="929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4477659" y="1249131"/>
            <a:ext cx="1442962" cy="13908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4694751" y="1319237"/>
            <a:ext cx="1539795" cy="1159447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4630059" y="1401531"/>
            <a:ext cx="1442962" cy="13908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endCxn id="23" idx="1"/>
          </p:cNvCxnSpPr>
          <p:nvPr/>
        </p:nvCxnSpPr>
        <p:spPr>
          <a:xfrm flipH="1" flipV="1">
            <a:off x="10412917" y="2448417"/>
            <a:ext cx="1778699" cy="3448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1141899" y="2464794"/>
            <a:ext cx="11112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FEDERLA.A</a:t>
            </a:r>
            <a:r>
              <a:rPr lang="en-US" sz="800" strike="sngStrike" dirty="0" err="1"/>
              <a:t>DAM.cesna</a:t>
            </a:r>
            <a:endParaRPr lang="en-US" sz="800" strike="sngStrike" dirty="0"/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4694751" y="3522740"/>
            <a:ext cx="2204813" cy="1320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7494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41C7F7-8CDF-4ACA-BA87-3CCDA93CB72D}"/>
              </a:ext>
            </a:extLst>
          </p:cNvPr>
          <p:cNvSpPr/>
          <p:nvPr/>
        </p:nvSpPr>
        <p:spPr>
          <a:xfrm>
            <a:off x="0" y="0"/>
            <a:ext cx="12192000" cy="8898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D116EB-8777-4EA0-82E9-29EE5B838257}"/>
              </a:ext>
            </a:extLst>
          </p:cNvPr>
          <p:cNvSpPr/>
          <p:nvPr/>
        </p:nvSpPr>
        <p:spPr>
          <a:xfrm>
            <a:off x="-384" y="889870"/>
            <a:ext cx="12192000" cy="240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902" y="2593274"/>
            <a:ext cx="2857500" cy="160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36" y="1333609"/>
            <a:ext cx="3403834" cy="54332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78878" y="1460665"/>
            <a:ext cx="205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FBI:WMD:OLMPICS</a:t>
            </a:r>
          </a:p>
        </p:txBody>
      </p:sp>
      <p:sp>
        <p:nvSpPr>
          <p:cNvPr id="9" name="Rectangle 8"/>
          <p:cNvSpPr/>
          <p:nvPr/>
        </p:nvSpPr>
        <p:spPr>
          <a:xfrm>
            <a:off x="9026545" y="2594758"/>
            <a:ext cx="26640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solidFill>
                  <a:srgbClr val="202124"/>
                </a:solidFill>
                <a:latin typeface="Google Sans"/>
              </a:rPr>
              <a:t>Herbert Oehlbach Stahl- und Metallbau Inh. Benjamin Oehlbach</a:t>
            </a:r>
            <a:endParaRPr lang="de-DE" b="0" i="0" dirty="0">
              <a:solidFill>
                <a:srgbClr val="202124"/>
              </a:solidFill>
              <a:effectLst/>
              <a:latin typeface="Google San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249" y="4547697"/>
            <a:ext cx="2476500" cy="18478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560033" y="5225184"/>
            <a:ext cx="1932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ibm</a:t>
            </a:r>
            <a:r>
              <a:rPr lang="en-US" dirty="0"/>
              <a:t> </a:t>
            </a:r>
            <a:r>
              <a:rPr lang="en-US" dirty="0" err="1"/>
              <a:t>tivoli</a:t>
            </a:r>
            <a:r>
              <a:rPr lang="en-US" dirty="0"/>
              <a:t> situation</a:t>
            </a:r>
          </a:p>
        </p:txBody>
      </p:sp>
    </p:spTree>
    <p:extLst>
      <p:ext uri="{BB962C8B-B14F-4D97-AF65-F5344CB8AC3E}">
        <p14:creationId xmlns:p14="http://schemas.microsoft.com/office/powerpoint/2010/main" val="12100799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41C7F7-8CDF-4ACA-BA87-3CCDA93CB72D}"/>
              </a:ext>
            </a:extLst>
          </p:cNvPr>
          <p:cNvSpPr/>
          <p:nvPr/>
        </p:nvSpPr>
        <p:spPr>
          <a:xfrm>
            <a:off x="0" y="0"/>
            <a:ext cx="12192000" cy="8898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D116EB-8777-4EA0-82E9-29EE5B838257}"/>
              </a:ext>
            </a:extLst>
          </p:cNvPr>
          <p:cNvSpPr/>
          <p:nvPr/>
        </p:nvSpPr>
        <p:spPr>
          <a:xfrm>
            <a:off x="-384" y="889870"/>
            <a:ext cx="12192000" cy="240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253" y="2319151"/>
            <a:ext cx="523875" cy="533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02" y="1286374"/>
            <a:ext cx="2609850" cy="1752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86EF6C-16AE-4141-AD3F-10E50162FE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515" y="1275942"/>
            <a:ext cx="1786182" cy="17815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86EF6C-16AE-4141-AD3F-10E50162FE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170" y="3288726"/>
            <a:ext cx="1786182" cy="1781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86EF6C-16AE-4141-AD3F-10E50162FE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148" y="2209513"/>
            <a:ext cx="1786182" cy="17815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86EF6C-16AE-4141-AD3F-10E50162FE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455" y="3288725"/>
            <a:ext cx="1786182" cy="17815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86EF6C-16AE-4141-AD3F-10E50162FE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617" y="5070309"/>
            <a:ext cx="1786182" cy="1781583"/>
          </a:xfrm>
          <a:prstGeom prst="rect">
            <a:avLst/>
          </a:prstGeom>
        </p:spPr>
      </p:pic>
      <p:cxnSp>
        <p:nvCxnSpPr>
          <p:cNvPr id="14" name="Straight Connector 13"/>
          <p:cNvCxnSpPr>
            <a:endCxn id="10" idx="1"/>
          </p:cNvCxnSpPr>
          <p:nvPr/>
        </p:nvCxnSpPr>
        <p:spPr>
          <a:xfrm flipV="1">
            <a:off x="6277106" y="3100305"/>
            <a:ext cx="1488042" cy="1079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9405257" y="2209513"/>
            <a:ext cx="807522" cy="260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227799" y="3550722"/>
            <a:ext cx="1079983" cy="973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9253190" y="4773881"/>
            <a:ext cx="1363350" cy="7837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3325091" y="1959429"/>
            <a:ext cx="1211283" cy="1140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985" y="1262990"/>
            <a:ext cx="876300" cy="8763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3538847" y="2284932"/>
            <a:ext cx="610281" cy="550797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 flipH="1" flipV="1">
            <a:off x="3325091" y="2319151"/>
            <a:ext cx="1211283" cy="719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066306" y="3550722"/>
            <a:ext cx="29844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WWI </a:t>
            </a:r>
            <a:r>
              <a:rPr lang="en-US" strike="sngStrike" dirty="0" err="1"/>
              <a:t>elebeth</a:t>
            </a:r>
            <a:endParaRPr lang="en-US" strike="sngStrike" dirty="0"/>
          </a:p>
          <a:p>
            <a:r>
              <a:rPr lang="en-US" dirty="0"/>
              <a:t>WWI </a:t>
            </a:r>
            <a:r>
              <a:rPr lang="en-US" strike="sngStrike" dirty="0" err="1"/>
              <a:t>elebeth.roland</a:t>
            </a:r>
            <a:endParaRPr lang="en-US" strike="sngStrike" dirty="0"/>
          </a:p>
          <a:p>
            <a:r>
              <a:rPr lang="en-US" dirty="0"/>
              <a:t>CHECK CHARIL </a:t>
            </a:r>
            <a:r>
              <a:rPr lang="en-US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anagla.elebeth</a:t>
            </a:r>
            <a:endParaRPr lang="en-US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413" y="2252042"/>
            <a:ext cx="1075003" cy="602002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4536374" y="2284932"/>
            <a:ext cx="2149434" cy="5507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4949413" y="2281333"/>
            <a:ext cx="1191413" cy="550797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6365174" y="1793174"/>
            <a:ext cx="2652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FORT WORTH DOCUEMTN</a:t>
            </a:r>
          </a:p>
          <a:p>
            <a:r>
              <a:rPr lang="en-US" dirty="0"/>
              <a:t>CAMERA 1994,2014,2022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166" y="1286295"/>
            <a:ext cx="2378089" cy="725317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3483341" y="2243444"/>
            <a:ext cx="2793765" cy="724975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3457034" y="2589708"/>
            <a:ext cx="3765274" cy="613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4" y="4879044"/>
            <a:ext cx="2952750" cy="155257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B86EF6C-16AE-4141-AD3F-10E50162FE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270" y="4879044"/>
            <a:ext cx="1786182" cy="1781583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 flipV="1">
            <a:off x="6227337" y="4499823"/>
            <a:ext cx="261185" cy="702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0018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41C7F7-8CDF-4ACA-BA87-3CCDA93CB72D}"/>
              </a:ext>
            </a:extLst>
          </p:cNvPr>
          <p:cNvSpPr/>
          <p:nvPr/>
        </p:nvSpPr>
        <p:spPr>
          <a:xfrm>
            <a:off x="0" y="0"/>
            <a:ext cx="12192000" cy="8898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D116EB-8777-4EA0-82E9-29EE5B838257}"/>
              </a:ext>
            </a:extLst>
          </p:cNvPr>
          <p:cNvSpPr/>
          <p:nvPr/>
        </p:nvSpPr>
        <p:spPr>
          <a:xfrm>
            <a:off x="-384" y="889870"/>
            <a:ext cx="12192000" cy="240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00512" y="1595074"/>
            <a:ext cx="374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MAINSTERTRET(VIRIGN </a:t>
            </a:r>
            <a:r>
              <a:rPr lang="en-US" strike="sngStrike" dirty="0" err="1"/>
              <a:t>bretney</a:t>
            </a:r>
            <a:r>
              <a:rPr lang="en-US" strike="sngStrike" dirty="0"/>
              <a:t>, tong</a:t>
            </a:r>
            <a:r>
              <a:rPr lang="en-US" dirty="0"/>
              <a:t>)</a:t>
            </a:r>
          </a:p>
        </p:txBody>
      </p:sp>
      <p:sp>
        <p:nvSpPr>
          <p:cNvPr id="7" name="Rectangle 6"/>
          <p:cNvSpPr/>
          <p:nvPr/>
        </p:nvSpPr>
        <p:spPr>
          <a:xfrm>
            <a:off x="200025" y="1807622"/>
            <a:ext cx="3043237" cy="425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ITIL </a:t>
            </a:r>
          </a:p>
        </p:txBody>
      </p:sp>
      <p:sp>
        <p:nvSpPr>
          <p:cNvPr id="8" name="Rectangle 7"/>
          <p:cNvSpPr/>
          <p:nvPr/>
        </p:nvSpPr>
        <p:spPr>
          <a:xfrm>
            <a:off x="200025" y="2434507"/>
            <a:ext cx="3171825" cy="1508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ESCLAATION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483" y="2669954"/>
            <a:ext cx="2286000" cy="152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97008" y="1287118"/>
            <a:ext cx="358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HOMICIE:MAYOR.Dr</a:t>
            </a:r>
            <a:r>
              <a:rPr lang="en-US" dirty="0"/>
              <a:t>. St. </a:t>
            </a:r>
            <a:r>
              <a:rPr lang="en-US" dirty="0" err="1"/>
              <a:t>Peter.Father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044" y="3072390"/>
            <a:ext cx="823806" cy="9290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57600" y="3300413"/>
            <a:ext cx="27811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Dhey</a:t>
            </a:r>
            <a:r>
              <a:rPr lang="en-US" dirty="0"/>
              <a:t> </a:t>
            </a:r>
            <a:r>
              <a:rPr lang="en-US" dirty="0" err="1"/>
              <a:t>ar</a:t>
            </a:r>
            <a:r>
              <a:rPr lang="en-US" dirty="0"/>
              <a:t> net install </a:t>
            </a:r>
            <a:r>
              <a:rPr lang="en-US" dirty="0" err="1"/>
              <a:t>itcam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KOCMAN.</a:t>
            </a:r>
            <a:r>
              <a:rPr lang="en-US" strike="sngStrike" dirty="0" err="1"/>
              <a:t>siri</a:t>
            </a:r>
            <a:r>
              <a:rPr lang="en-US" dirty="0" err="1"/>
              <a:t>.G.</a:t>
            </a:r>
            <a:r>
              <a:rPr lang="en-US" strike="sngStrike" dirty="0" err="1"/>
              <a:t>cherysource</a:t>
            </a:r>
            <a:endParaRPr lang="en-US" strike="sngStrik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2380510" y="3486381"/>
            <a:ext cx="3890702" cy="1343025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074" y="3100091"/>
            <a:ext cx="1060234" cy="132397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836834" y="4465850"/>
            <a:ext cx="4157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PREA: </a:t>
            </a:r>
          </a:p>
          <a:p>
            <a:r>
              <a:rPr lang="en-US" strike="sngStrike" dirty="0"/>
              <a:t>No </a:t>
            </a:r>
            <a:r>
              <a:rPr lang="en-US" strike="sngStrike" dirty="0" err="1"/>
              <a:t>bretly</a:t>
            </a:r>
            <a:r>
              <a:rPr lang="en-US" strike="sngStrike" dirty="0"/>
              <a:t> the </a:t>
            </a:r>
            <a:r>
              <a:rPr lang="en-US" strike="sngStrike" dirty="0" err="1"/>
              <a:t>ar</a:t>
            </a:r>
            <a:r>
              <a:rPr lang="en-US" strike="sngStrike" dirty="0"/>
              <a:t> not install </a:t>
            </a:r>
            <a:r>
              <a:rPr lang="en-US" strike="sngStrike" dirty="0" err="1"/>
              <a:t>itcam</a:t>
            </a:r>
            <a:r>
              <a:rPr lang="en-US" strike="sngStrike" dirty="0"/>
              <a:t> anymore.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554622" y="4254294"/>
            <a:ext cx="1415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Roboto"/>
              </a:rPr>
              <a:t>Greg Abbott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B86EF6C-16AE-4141-AD3F-10E50162FE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1969" y="1193732"/>
            <a:ext cx="1280437" cy="12771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07" y="5104083"/>
            <a:ext cx="1855960" cy="1608499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2040849" y="5124076"/>
            <a:ext cx="2014538" cy="161044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-384" y="5036361"/>
            <a:ext cx="4312946" cy="1698158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2653" y="6560822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[x] no</a:t>
            </a:r>
          </a:p>
        </p:txBody>
      </p:sp>
      <p:cxnSp>
        <p:nvCxnSpPr>
          <p:cNvPr id="25" name="Straight Connector 24"/>
          <p:cNvCxnSpPr>
            <a:stCxn id="22" idx="1"/>
          </p:cNvCxnSpPr>
          <p:nvPr/>
        </p:nvCxnSpPr>
        <p:spPr>
          <a:xfrm>
            <a:off x="-384" y="5885440"/>
            <a:ext cx="3997392" cy="4385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464981" y="5384077"/>
            <a:ext cx="549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ATB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12653" y="5053298"/>
            <a:ext cx="7569247" cy="5078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9007" y="4704714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626918" y="5980531"/>
            <a:ext cx="4870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PREA.§187.CHECKPOINC AIRL(</a:t>
            </a:r>
            <a:r>
              <a:rPr lang="en-US" dirty="0" err="1"/>
              <a:t>cahs</a:t>
            </a:r>
            <a:r>
              <a:rPr lang="en-US" dirty="0"/>
              <a:t> register).SALES</a:t>
            </a:r>
          </a:p>
          <a:p>
            <a:r>
              <a:rPr lang="en-US" strike="sngStrike" dirty="0" err="1"/>
              <a:t>Tnt</a:t>
            </a:r>
            <a:r>
              <a:rPr lang="en-US" strike="sngStrike" dirty="0"/>
              <a:t> </a:t>
            </a:r>
            <a:r>
              <a:rPr lang="en-US" strike="sngStrike" dirty="0" err="1"/>
              <a:t>neowrk</a:t>
            </a:r>
            <a:endParaRPr lang="en-US" strike="sngStrike" dirty="0"/>
          </a:p>
        </p:txBody>
      </p:sp>
      <p:sp>
        <p:nvSpPr>
          <p:cNvPr id="31" name="Rectangle 30"/>
          <p:cNvSpPr/>
          <p:nvPr/>
        </p:nvSpPr>
        <p:spPr>
          <a:xfrm>
            <a:off x="10371403" y="5776480"/>
            <a:ext cx="1756372" cy="527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253081" y="5100191"/>
            <a:ext cx="2213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3 shoes</a:t>
            </a:r>
          </a:p>
          <a:p>
            <a:r>
              <a:rPr lang="en-US" dirty="0"/>
              <a:t>50,100,300</a:t>
            </a:r>
          </a:p>
          <a:p>
            <a:r>
              <a:rPr lang="en-US" dirty="0" err="1"/>
              <a:t>Saturey</a:t>
            </a:r>
            <a:r>
              <a:rPr lang="en-US" dirty="0"/>
              <a:t> 100x50=5000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768991" y="5523399"/>
            <a:ext cx="511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  <a:r>
              <a:rPr lang="en-US" strike="sngStrike" dirty="0"/>
              <a:t>tnt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673155" y="5312973"/>
            <a:ext cx="1027141" cy="369332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41.SALES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4991023" y="5174442"/>
            <a:ext cx="4506524" cy="1698158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8058" y="4667368"/>
            <a:ext cx="949623" cy="110361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23589" y="4645885"/>
            <a:ext cx="723810" cy="780952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V="1">
            <a:off x="8554622" y="4500714"/>
            <a:ext cx="2357347" cy="1252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8758058" y="4571073"/>
            <a:ext cx="2195500" cy="959669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012" y="5070596"/>
            <a:ext cx="305751" cy="408193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H="1" flipV="1">
            <a:off x="7883934" y="4798940"/>
            <a:ext cx="3488916" cy="5078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64094" y="1130300"/>
            <a:ext cx="12156711" cy="5971664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588" y="1996357"/>
            <a:ext cx="876300" cy="876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456" y="2976714"/>
            <a:ext cx="1095375" cy="152400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719421" y="2100665"/>
            <a:ext cx="6664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Found the </a:t>
            </a:r>
            <a:r>
              <a:rPr lang="en-US" dirty="0" err="1"/>
              <a:t>Escaltion</a:t>
            </a:r>
            <a:r>
              <a:rPr lang="en-US" dirty="0"/>
              <a:t> Path and reporting structure</a:t>
            </a:r>
          </a:p>
          <a:p>
            <a:r>
              <a:rPr lang="en-US" dirty="0"/>
              <a:t>ITNENER PAYEMNT and </a:t>
            </a:r>
            <a:r>
              <a:rPr lang="en-US" strike="sngStrike" dirty="0" err="1"/>
              <a:t>appletouch</a:t>
            </a:r>
            <a:r>
              <a:rPr lang="en-US" strike="sngStrike" dirty="0"/>
              <a:t> </a:t>
            </a:r>
            <a:r>
              <a:rPr lang="en-US" dirty="0"/>
              <a:t>fi they are not install </a:t>
            </a:r>
            <a:r>
              <a:rPr lang="en-US" dirty="0" err="1"/>
              <a:t>itcam</a:t>
            </a:r>
            <a:r>
              <a:rPr lang="en-US" dirty="0"/>
              <a:t>/</a:t>
            </a:r>
            <a:r>
              <a:rPr lang="en-US" dirty="0" err="1"/>
              <a:t>wsma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60246" y="3035933"/>
            <a:ext cx="810446" cy="735968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735170" y="3100091"/>
            <a:ext cx="6341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am eating my </a:t>
            </a:r>
            <a:r>
              <a:rPr lang="en-US" dirty="0" err="1"/>
              <a:t>sandwin</a:t>
            </a:r>
            <a:r>
              <a:rPr lang="en-US" dirty="0"/>
              <a:t>, I don’t </a:t>
            </a:r>
            <a:r>
              <a:rPr lang="en-US" dirty="0" err="1"/>
              <a:t>knw</a:t>
            </a:r>
            <a:r>
              <a:rPr lang="en-US" dirty="0"/>
              <a:t> why they don’t install </a:t>
            </a:r>
            <a:r>
              <a:rPr lang="en-US" dirty="0" err="1"/>
              <a:t>wsam</a:t>
            </a:r>
            <a:r>
              <a:rPr lang="en-US" dirty="0"/>
              <a:t>?</a:t>
            </a:r>
          </a:p>
          <a:p>
            <a:r>
              <a:rPr lang="en-US" dirty="0"/>
              <a:t>I will send an email </a:t>
            </a:r>
            <a:r>
              <a:rPr lang="en-US" dirty="0" err="1"/>
              <a:t>remtind</a:t>
            </a:r>
            <a:r>
              <a:rPr lang="en-US" dirty="0"/>
              <a:t>, and we can </a:t>
            </a:r>
            <a:r>
              <a:rPr lang="en-US" dirty="0" err="1"/>
              <a:t>eslatite</a:t>
            </a:r>
            <a:r>
              <a:rPr lang="en-US" dirty="0"/>
              <a:t>.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216" y="4031497"/>
            <a:ext cx="823806" cy="92907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55" y="4130049"/>
            <a:ext cx="1610463" cy="58680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3" y="2037295"/>
            <a:ext cx="1610463" cy="58680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653" y="3995238"/>
            <a:ext cx="844159" cy="807456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14508" y="4300607"/>
            <a:ext cx="608403" cy="227172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 flipV="1">
            <a:off x="2853085" y="3788207"/>
            <a:ext cx="1008020" cy="1638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2748989" y="3919947"/>
            <a:ext cx="1351523" cy="1054154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1842874" y="3986852"/>
            <a:ext cx="1351523" cy="1054154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137349" y="3938773"/>
            <a:ext cx="1351523" cy="1054154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3024404" y="4222800"/>
            <a:ext cx="932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Tickets?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69880" y="5244563"/>
            <a:ext cx="810446" cy="735968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2896574" y="5423587"/>
            <a:ext cx="663906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* from </a:t>
            </a:r>
            <a:r>
              <a:rPr lang="en-US" dirty="0" err="1"/>
              <a:t>itil</a:t>
            </a:r>
            <a:r>
              <a:rPr lang="en-US" dirty="0"/>
              <a:t> where id = </a:t>
            </a:r>
            <a:r>
              <a:rPr lang="en-US" dirty="0" err="1"/>
              <a:t>kochmen</a:t>
            </a:r>
            <a:r>
              <a:rPr lang="en-US" dirty="0"/>
              <a:t> !</a:t>
            </a:r>
            <a:r>
              <a:rPr lang="en-US" dirty="0" err="1"/>
              <a:t>dr</a:t>
            </a:r>
            <a:r>
              <a:rPr lang="en-US" dirty="0"/>
              <a:t> and </a:t>
            </a:r>
            <a:r>
              <a:rPr lang="en-US" dirty="0" err="1"/>
              <a:t>medicalgroupus</a:t>
            </a:r>
            <a:r>
              <a:rPr lang="en-US" dirty="0"/>
              <a:t> </a:t>
            </a:r>
            <a:r>
              <a:rPr lang="en-US" dirty="0" err="1"/>
              <a:t>charile</a:t>
            </a:r>
            <a:endParaRPr lang="en-US" dirty="0"/>
          </a:p>
          <a:p>
            <a:r>
              <a:rPr lang="en-US" sz="800" strike="sngStrike" dirty="0"/>
              <a:t>Yeah so.</a:t>
            </a:r>
          </a:p>
        </p:txBody>
      </p:sp>
      <p:sp>
        <p:nvSpPr>
          <p:cNvPr id="65" name="Rectangle 64"/>
          <p:cNvSpPr/>
          <p:nvPr/>
        </p:nvSpPr>
        <p:spPr>
          <a:xfrm>
            <a:off x="9772159" y="5197118"/>
            <a:ext cx="2630210" cy="55751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JOHN</a:t>
            </a:r>
          </a:p>
        </p:txBody>
      </p:sp>
      <p:sp>
        <p:nvSpPr>
          <p:cNvPr id="66" name="Rectangle 65"/>
          <p:cNvSpPr/>
          <p:nvPr/>
        </p:nvSpPr>
        <p:spPr>
          <a:xfrm>
            <a:off x="10379014" y="5500454"/>
            <a:ext cx="7761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(</a:t>
            </a:r>
            <a:r>
              <a:rPr lang="en-US" sz="800" strike="sngStrike" dirty="0" err="1"/>
              <a:t>lamof</a:t>
            </a:r>
            <a:r>
              <a:rPr lang="en-US" sz="800" strike="sngStrike" dirty="0"/>
              <a:t> of god)</a:t>
            </a:r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373489" y="1670084"/>
            <a:ext cx="1473078" cy="1074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071" y="3234377"/>
            <a:ext cx="2171700" cy="1504950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-25720" y="1116082"/>
            <a:ext cx="12156711" cy="5971664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37" y="1880129"/>
            <a:ext cx="823806" cy="929070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>
          <a:xfrm flipV="1">
            <a:off x="1413336" y="1708205"/>
            <a:ext cx="1557053" cy="1643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7532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0" y="248756"/>
            <a:ext cx="8956478" cy="467333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8835242" y="1370738"/>
            <a:ext cx="2517568" cy="24293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6" name="Oval 5"/>
          <p:cNvSpPr/>
          <p:nvPr/>
        </p:nvSpPr>
        <p:spPr>
          <a:xfrm>
            <a:off x="8835242" y="3800104"/>
            <a:ext cx="2517568" cy="242936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41C7F7-8CDF-4ACA-BA87-3CCDA93CB72D}"/>
              </a:ext>
            </a:extLst>
          </p:cNvPr>
          <p:cNvSpPr/>
          <p:nvPr/>
        </p:nvSpPr>
        <p:spPr>
          <a:xfrm>
            <a:off x="0" y="0"/>
            <a:ext cx="12192000" cy="8898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D116EB-8777-4EA0-82E9-29EE5B838257}"/>
              </a:ext>
            </a:extLst>
          </p:cNvPr>
          <p:cNvSpPr/>
          <p:nvPr/>
        </p:nvSpPr>
        <p:spPr>
          <a:xfrm>
            <a:off x="-384" y="889870"/>
            <a:ext cx="12192000" cy="240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4658" y="3157826"/>
            <a:ext cx="450061" cy="80368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2768" y="5014787"/>
            <a:ext cx="87126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2005	2010	2015	2020	2025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75013" y="5014787"/>
            <a:ext cx="7718961" cy="47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86609" y="5937449"/>
            <a:ext cx="87126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1980	1985	1990	1995	2000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627650" y="6030149"/>
            <a:ext cx="7718961" cy="47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86609" y="6522224"/>
            <a:ext cx="214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JFK(FBI(</a:t>
            </a:r>
            <a:r>
              <a:rPr lang="en-US" strike="sngStrike" dirty="0"/>
              <a:t>marley,1980</a:t>
            </a:r>
            <a:r>
              <a:rPr lang="en-US" dirty="0"/>
              <a:t>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68779" y="6369003"/>
            <a:ext cx="1257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Marth</a:t>
            </a:r>
            <a:r>
              <a:rPr lang="en-US" dirty="0"/>
              <a:t> 23rd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11283" y="4983041"/>
            <a:ext cx="13628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20Y</a:t>
            </a:r>
          </a:p>
        </p:txBody>
      </p:sp>
    </p:spTree>
    <p:extLst>
      <p:ext uri="{BB962C8B-B14F-4D97-AF65-F5344CB8AC3E}">
        <p14:creationId xmlns:p14="http://schemas.microsoft.com/office/powerpoint/2010/main" val="19936902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110" y="2057029"/>
            <a:ext cx="3028950" cy="30289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26060" y="1807420"/>
            <a:ext cx="207140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b="1" dirty="0"/>
              <a:t>20Y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529444" y="1900052"/>
            <a:ext cx="3835730" cy="2363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552706" y="3626689"/>
            <a:ext cx="3128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Racketing, </a:t>
            </a:r>
            <a:r>
              <a:rPr lang="en-US" dirty="0" err="1"/>
              <a:t>Mathane</a:t>
            </a:r>
            <a:r>
              <a:rPr lang="en-US" dirty="0"/>
              <a:t> </a:t>
            </a:r>
            <a:r>
              <a:rPr lang="en-US" dirty="0" err="1"/>
              <a:t>avg</a:t>
            </a:r>
            <a:r>
              <a:rPr lang="en-US" dirty="0"/>
              <a:t> and TV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2938897" y="2074308"/>
            <a:ext cx="3187163" cy="3168647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657112" y="3996021"/>
            <a:ext cx="1976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Junion</a:t>
            </a:r>
            <a:r>
              <a:rPr lang="en-US" dirty="0"/>
              <a:t> ,§</a:t>
            </a:r>
            <a:r>
              <a:rPr lang="en-US" dirty="0" err="1"/>
              <a:t>Accomlice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41C7F7-8CDF-4ACA-BA87-3CCDA93CB72D}"/>
              </a:ext>
            </a:extLst>
          </p:cNvPr>
          <p:cNvSpPr/>
          <p:nvPr/>
        </p:nvSpPr>
        <p:spPr>
          <a:xfrm>
            <a:off x="0" y="0"/>
            <a:ext cx="12192000" cy="8898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D116EB-8777-4EA0-82E9-29EE5B838257}"/>
              </a:ext>
            </a:extLst>
          </p:cNvPr>
          <p:cNvSpPr/>
          <p:nvPr/>
        </p:nvSpPr>
        <p:spPr>
          <a:xfrm>
            <a:off x="-384" y="889870"/>
            <a:ext cx="12192000" cy="240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86EF6C-16AE-4141-AD3F-10E50162F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519" y="1926443"/>
            <a:ext cx="4685661" cy="467359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7624558" y="3502907"/>
            <a:ext cx="3204189" cy="862446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7410203" y="3502907"/>
            <a:ext cx="3075709" cy="1175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2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4" y="1748613"/>
            <a:ext cx="1200119" cy="14986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009" y="1748613"/>
            <a:ext cx="3333750" cy="137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8" y="1558113"/>
            <a:ext cx="876300" cy="876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1283" y="1373447"/>
            <a:ext cx="174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Austhst</a:t>
            </a:r>
            <a:r>
              <a:rPr lang="en-US" dirty="0"/>
              <a:t> 2014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736270" y="3348842"/>
            <a:ext cx="10794670" cy="35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36270" y="4972718"/>
            <a:ext cx="10794670" cy="35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D41C7F7-8CDF-4ACA-BA87-3CCDA93CB72D}"/>
              </a:ext>
            </a:extLst>
          </p:cNvPr>
          <p:cNvSpPr/>
          <p:nvPr/>
        </p:nvSpPr>
        <p:spPr>
          <a:xfrm>
            <a:off x="0" y="0"/>
            <a:ext cx="12192000" cy="8898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D116EB-8777-4EA0-82E9-29EE5B838257}"/>
              </a:ext>
            </a:extLst>
          </p:cNvPr>
          <p:cNvSpPr/>
          <p:nvPr/>
        </p:nvSpPr>
        <p:spPr>
          <a:xfrm>
            <a:off x="-384" y="889870"/>
            <a:ext cx="12192000" cy="240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103" y="3475898"/>
            <a:ext cx="876300" cy="8763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19" y="3348008"/>
            <a:ext cx="876300" cy="8763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866" y="3447078"/>
            <a:ext cx="3333750" cy="1371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266" y="3599478"/>
            <a:ext cx="3333750" cy="1371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588" y="3619035"/>
            <a:ext cx="3333750" cy="1371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095" y="3569008"/>
            <a:ext cx="333375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0341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246006" y="3244334"/>
            <a:ext cx="369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unite nations children abduction laws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64" y="1650670"/>
            <a:ext cx="3049004" cy="48647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404" y="4083021"/>
            <a:ext cx="2857500" cy="1600200"/>
          </a:xfrm>
          <a:prstGeom prst="rect">
            <a:avLst/>
          </a:prstGeom>
        </p:spPr>
      </p:pic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519" y="5683221"/>
            <a:ext cx="1198950" cy="797847"/>
          </a:xfrm>
        </p:spPr>
      </p:pic>
      <p:sp>
        <p:nvSpPr>
          <p:cNvPr id="8" name="Rectangle 7"/>
          <p:cNvSpPr/>
          <p:nvPr/>
        </p:nvSpPr>
        <p:spPr>
          <a:xfrm>
            <a:off x="3617626" y="142697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4D4D4D"/>
                </a:solidFill>
                <a:latin typeface="Merriweather"/>
              </a:rPr>
              <a:t>UN publishes new guidance on curbing child abduction and other ‘grave violations’ in war</a:t>
            </a:r>
            <a:endParaRPr lang="en-US" b="1" i="0" dirty="0">
              <a:solidFill>
                <a:srgbClr val="4D4D4D"/>
              </a:solidFill>
              <a:effectLst/>
              <a:latin typeface="Merriweather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41C7F7-8CDF-4ACA-BA87-3CCDA93CB72D}"/>
              </a:ext>
            </a:extLst>
          </p:cNvPr>
          <p:cNvSpPr/>
          <p:nvPr/>
        </p:nvSpPr>
        <p:spPr>
          <a:xfrm>
            <a:off x="0" y="0"/>
            <a:ext cx="12192000" cy="8898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D116EB-8777-4EA0-82E9-29EE5B838257}"/>
              </a:ext>
            </a:extLst>
          </p:cNvPr>
          <p:cNvSpPr/>
          <p:nvPr/>
        </p:nvSpPr>
        <p:spPr>
          <a:xfrm>
            <a:off x="-384" y="889870"/>
            <a:ext cx="12192000" cy="240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6914" y="2379037"/>
            <a:ext cx="3310647" cy="3031268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9144000" y="5683221"/>
            <a:ext cx="2323475" cy="522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856" y="3123710"/>
            <a:ext cx="1515311" cy="157730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206582" y="1993993"/>
            <a:ext cx="140371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ATB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46164" y="2369989"/>
            <a:ext cx="26468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Put </a:t>
            </a:r>
            <a:r>
              <a:rPr lang="en-US" strike="sngStrike" dirty="0" err="1"/>
              <a:t>sweedign</a:t>
            </a:r>
            <a:r>
              <a:rPr lang="en-US" strike="sngStrike" dirty="0"/>
              <a:t> fuck on plan</a:t>
            </a:r>
          </a:p>
          <a:p>
            <a:r>
              <a:rPr lang="en-US" strike="sngStrike" dirty="0"/>
              <a:t>PETER in forest is </a:t>
            </a:r>
            <a:r>
              <a:rPr lang="en-US" strike="sngStrike" dirty="0" err="1"/>
              <a:t>wating</a:t>
            </a:r>
            <a:endParaRPr lang="en-US" strike="sngStrike" dirty="0"/>
          </a:p>
          <a:p>
            <a:r>
              <a:rPr lang="en-US" strike="sngStrike" dirty="0"/>
              <a:t>For ASSHOE, </a:t>
            </a:r>
            <a:r>
              <a:rPr lang="en-US" strike="sngStrike" dirty="0" err="1"/>
              <a:t>youfuck</a:t>
            </a:r>
            <a:r>
              <a:rPr lang="en-US" strike="sngStrike" dirty="0"/>
              <a:t>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B86EF6C-16AE-4141-AD3F-10E50162FE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434" y="2279965"/>
            <a:ext cx="1786182" cy="178158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2856" y="4630728"/>
            <a:ext cx="2304572" cy="903033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7944593" y="4736895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b="1" dirty="0">
                <a:solidFill>
                  <a:srgbClr val="333333"/>
                </a:solidFill>
                <a:latin typeface="Merriweather"/>
                <a:hlinkClick r:id="rId9"/>
              </a:rPr>
              <a:t>UNICEF sounds alarm over abductions of women and children in Haiti  </a:t>
            </a:r>
            <a:endParaRPr lang="en-US" sz="800" b="1" i="0" dirty="0">
              <a:solidFill>
                <a:srgbClr val="4D4D4D"/>
              </a:solidFill>
              <a:effectLst/>
              <a:latin typeface="Merriweather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944593" y="4516345"/>
            <a:ext cx="2847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And the fat on not the </a:t>
            </a:r>
            <a:r>
              <a:rPr lang="en-US" strike="sngStrike" dirty="0" err="1"/>
              <a:t>whoe</a:t>
            </a:r>
            <a:endParaRPr lang="en-US" strike="sngStrike" dirty="0"/>
          </a:p>
        </p:txBody>
      </p:sp>
      <p:sp>
        <p:nvSpPr>
          <p:cNvPr id="21" name="TextBox 20"/>
          <p:cNvSpPr txBox="1"/>
          <p:nvPr/>
        </p:nvSpPr>
        <p:spPr>
          <a:xfrm>
            <a:off x="6317154" y="5823590"/>
            <a:ext cx="16155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Singed</a:t>
            </a:r>
            <a:br>
              <a:rPr lang="en-US" dirty="0"/>
            </a:br>
            <a:r>
              <a:rPr lang="en-US" dirty="0"/>
              <a:t>--------------</a:t>
            </a:r>
          </a:p>
          <a:p>
            <a:r>
              <a:rPr lang="en-US" dirty="0"/>
              <a:t>BIG_DESSIONS.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330" y="6372385"/>
            <a:ext cx="510669" cy="285975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6317154" y="5944574"/>
            <a:ext cx="2175888" cy="802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6167801" y="5972368"/>
            <a:ext cx="2325242" cy="862446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6119215" y="5840456"/>
            <a:ext cx="2586193" cy="53649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CERTIFED PIMP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889167" y="5823590"/>
            <a:ext cx="3302449" cy="52215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SAINKT PETERSSON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9134039" y="3069464"/>
            <a:ext cx="1544127" cy="1525379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9265375" y="1619037"/>
            <a:ext cx="2882057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DANIEL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596922" y="1586973"/>
            <a:ext cx="2791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Picutres</a:t>
            </a:r>
            <a:r>
              <a:rPr lang="en-US" dirty="0"/>
              <a:t> 000.2023 </a:t>
            </a:r>
            <a:r>
              <a:rPr lang="en-US" dirty="0" err="1"/>
              <a:t>Chriamas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9265375" y="1917816"/>
            <a:ext cx="448251" cy="58358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LIVE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763556" y="1947907"/>
            <a:ext cx="2428060" cy="4616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0032426" y="1999037"/>
            <a:ext cx="1920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HOMCEI:MATHEW</a:t>
            </a: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8274570" y="3244334"/>
            <a:ext cx="2031167" cy="1492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18063" y="2214731"/>
            <a:ext cx="6912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KIM JUN UN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252034" y="2228912"/>
            <a:ext cx="6543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Adolf </a:t>
            </a:r>
            <a:r>
              <a:rPr lang="en-US" sz="800" strike="sngStrike" dirty="0" err="1"/>
              <a:t>htiler</a:t>
            </a:r>
            <a:endParaRPr lang="en-US" sz="800" strike="sngStrike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909" y="2451731"/>
            <a:ext cx="2762250" cy="1657350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7292841" y="1220888"/>
            <a:ext cx="3714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united nation </a:t>
            </a:r>
            <a:r>
              <a:rPr lang="en-US" dirty="0" err="1"/>
              <a:t>nato</a:t>
            </a:r>
            <a:r>
              <a:rPr lang="en-US" dirty="0"/>
              <a:t> 1945 san </a:t>
            </a:r>
            <a:r>
              <a:rPr lang="en-US" dirty="0" err="1"/>
              <a:t>francisco</a:t>
            </a: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032" y="3433688"/>
            <a:ext cx="1707349" cy="113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540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D41C7F7-8CDF-4ACA-BA87-3CCDA93CB72D}"/>
              </a:ext>
            </a:extLst>
          </p:cNvPr>
          <p:cNvSpPr/>
          <p:nvPr/>
        </p:nvSpPr>
        <p:spPr>
          <a:xfrm>
            <a:off x="0" y="0"/>
            <a:ext cx="12192000" cy="8898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D116EB-8777-4EA0-82E9-29EE5B838257}"/>
              </a:ext>
            </a:extLst>
          </p:cNvPr>
          <p:cNvSpPr/>
          <p:nvPr/>
        </p:nvSpPr>
        <p:spPr>
          <a:xfrm>
            <a:off x="-384" y="889870"/>
            <a:ext cx="12192000" cy="240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410" y="1299944"/>
            <a:ext cx="309930" cy="439536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097" y="1275060"/>
            <a:ext cx="439536" cy="4395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428625" y="1331548"/>
            <a:ext cx="2228850" cy="439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CPCA.PREA.187.</a:t>
            </a:r>
          </a:p>
          <a:p>
            <a:pPr algn="ctr"/>
            <a:r>
              <a:rPr lang="en-US" b="1" dirty="0"/>
              <a:t>AVAILABLITY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023728" y="1299944"/>
            <a:ext cx="1328738" cy="439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6220232" y="1299944"/>
            <a:ext cx="1072054" cy="439536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6118" y="1330051"/>
            <a:ext cx="1180952" cy="485714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972" y="1275060"/>
            <a:ext cx="391358" cy="4900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595" y="1331548"/>
            <a:ext cx="864674" cy="484217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502" y="1209539"/>
            <a:ext cx="810631" cy="8106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4073" y="1275060"/>
            <a:ext cx="613164" cy="514905"/>
          </a:xfrm>
          <a:prstGeom prst="rect">
            <a:avLst/>
          </a:prstGeom>
        </p:spPr>
      </p:pic>
      <p:sp>
        <p:nvSpPr>
          <p:cNvPr id="92" name="Rectangle 91"/>
          <p:cNvSpPr/>
          <p:nvPr/>
        </p:nvSpPr>
        <p:spPr>
          <a:xfrm>
            <a:off x="6849126" y="1400361"/>
            <a:ext cx="1887104" cy="6428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6849126" y="1354331"/>
            <a:ext cx="408505" cy="68709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7434432" y="1414831"/>
            <a:ext cx="1299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SQ.SFO-FRA</a:t>
            </a:r>
          </a:p>
          <a:p>
            <a:r>
              <a:rPr lang="en-US" dirty="0"/>
              <a:t>FRA-SFO.SQ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7873316" y="1915088"/>
            <a:ext cx="9172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Marin </a:t>
            </a:r>
            <a:r>
              <a:rPr lang="en-US" sz="800" strike="sngStrike" dirty="0" err="1"/>
              <a:t>Transpoter</a:t>
            </a:r>
            <a:endParaRPr lang="en-US" sz="800" strike="sngStrike" dirty="0"/>
          </a:p>
        </p:txBody>
      </p:sp>
      <p:sp>
        <p:nvSpPr>
          <p:cNvPr id="115" name="TextBox 114"/>
          <p:cNvSpPr txBox="1"/>
          <p:nvPr/>
        </p:nvSpPr>
        <p:spPr>
          <a:xfrm>
            <a:off x="7579313" y="131455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2007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2961814" y="1324828"/>
            <a:ext cx="3638064" cy="439536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00775" y="1284649"/>
            <a:ext cx="3030432" cy="533333"/>
          </a:xfrm>
          <a:prstGeom prst="rect">
            <a:avLst/>
          </a:prstGeom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2961814" y="1290355"/>
            <a:ext cx="3820182" cy="439536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2657475" y="1209539"/>
            <a:ext cx="304339" cy="851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10087" y="2130532"/>
            <a:ext cx="112485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814549" y="1130300"/>
            <a:ext cx="2377067" cy="55358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Iwatch</a:t>
            </a:r>
            <a:r>
              <a:rPr lang="en-US" dirty="0" err="1"/>
              <a:t>.ATOMCLOICK</a:t>
            </a:r>
            <a:endParaRPr lang="en-US" dirty="0"/>
          </a:p>
        </p:txBody>
      </p:sp>
      <p:cxnSp>
        <p:nvCxnSpPr>
          <p:cNvPr id="122" name="Straight Connector 121"/>
          <p:cNvCxnSpPr/>
          <p:nvPr/>
        </p:nvCxnSpPr>
        <p:spPr>
          <a:xfrm flipV="1">
            <a:off x="947119" y="5445578"/>
            <a:ext cx="10958512" cy="14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66089" y="2199903"/>
            <a:ext cx="26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HOMICE:JOERG  </a:t>
            </a:r>
            <a:r>
              <a:rPr lang="en-US" strike="sngStrike" dirty="0" err="1"/>
              <a:t>steve</a:t>
            </a:r>
            <a:r>
              <a:rPr lang="en-US" strike="sngStrike" dirty="0"/>
              <a:t> jobs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784699" y="2213924"/>
            <a:ext cx="846783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1980</a:t>
            </a:r>
            <a:r>
              <a:rPr lang="en-US" strike="sngStrike" dirty="0"/>
              <a:t> </a:t>
            </a:r>
            <a:r>
              <a:rPr lang="en-US" strike="sngStrike" dirty="0" err="1"/>
              <a:t>gheoh</a:t>
            </a:r>
            <a:r>
              <a:rPr lang="en-US" strike="sngStrike" dirty="0"/>
              <a:t>(</a:t>
            </a:r>
            <a:r>
              <a:rPr lang="en-US" strike="sngStrike" dirty="0" err="1"/>
              <a:t>redhouse</a:t>
            </a:r>
            <a:r>
              <a:rPr lang="en-US" strike="sngStrike" dirty="0"/>
              <a:t>), </a:t>
            </a:r>
            <a:r>
              <a:rPr lang="en-US" strike="sngStrike" dirty="0" err="1"/>
              <a:t>cupterion</a:t>
            </a:r>
            <a:r>
              <a:rPr lang="en-US" strike="sngStrike" dirty="0"/>
              <a:t> </a:t>
            </a:r>
            <a:r>
              <a:rPr lang="en-US" strike="sngStrike" dirty="0" err="1"/>
              <a:t>moutainvs,zyante</a:t>
            </a:r>
            <a:r>
              <a:rPr lang="en-US" dirty="0" err="1"/>
              <a:t>,feltion,ca</a:t>
            </a:r>
            <a:endParaRPr lang="en-US" dirty="0"/>
          </a:p>
          <a:p>
            <a:r>
              <a:rPr lang="en-US" dirty="0"/>
              <a:t>1990 CHECKP CHARLIE</a:t>
            </a:r>
          </a:p>
          <a:p>
            <a:r>
              <a:rPr lang="en-US" dirty="0"/>
              <a:t>1994 G.VIFRNAG.MARY</a:t>
            </a:r>
          </a:p>
          <a:p>
            <a:pPr marL="342900" indent="-342900">
              <a:buAutoNum type="arabicPlain" startAt="2000"/>
            </a:pPr>
            <a:r>
              <a:rPr lang="en-US" dirty="0"/>
              <a:t> WAR.CECKPON CHEILE(</a:t>
            </a:r>
            <a:r>
              <a:rPr lang="en-US" strike="sngStrike" dirty="0"/>
              <a:t>store</a:t>
            </a:r>
            <a:r>
              <a:rPr lang="en-US" dirty="0"/>
              <a:t>)  </a:t>
            </a:r>
            <a:r>
              <a:rPr lang="en-US" strike="sngStrike" dirty="0"/>
              <a:t>gravis </a:t>
            </a:r>
            <a:r>
              <a:rPr lang="en-US" strike="sngStrike" dirty="0" err="1"/>
              <a:t>stroe</a:t>
            </a:r>
            <a:r>
              <a:rPr lang="en-US" strike="sngStrike" dirty="0"/>
              <a:t>( </a:t>
            </a:r>
            <a:r>
              <a:rPr lang="en-US" strike="sngStrike" dirty="0" err="1"/>
              <a:t>appel</a:t>
            </a:r>
            <a:r>
              <a:rPr lang="en-US" strike="sngStrike" dirty="0"/>
              <a:t> store </a:t>
            </a:r>
            <a:r>
              <a:rPr lang="en-US" strike="sngStrike" dirty="0" err="1"/>
              <a:t>emea</a:t>
            </a:r>
            <a:r>
              <a:rPr lang="en-US" strike="sngStrike" dirty="0"/>
              <a:t>).</a:t>
            </a:r>
            <a:r>
              <a:rPr lang="en-US" strike="sngStrike" dirty="0" err="1"/>
              <a:t>apple.davaigion.bern</a:t>
            </a:r>
            <a:endParaRPr lang="en-US" strike="sngStrike" dirty="0"/>
          </a:p>
          <a:p>
            <a:r>
              <a:rPr lang="en-US" dirty="0"/>
              <a:t>	</a:t>
            </a:r>
            <a:r>
              <a:rPr lang="en-US" dirty="0" err="1"/>
              <a:t>d</a:t>
            </a:r>
            <a:r>
              <a:rPr lang="en-US" strike="sngStrike" dirty="0" err="1"/>
              <a:t>avisoon.emea.berny</a:t>
            </a:r>
            <a:endParaRPr lang="en-US" strike="sngStrike" dirty="0"/>
          </a:p>
          <a:p>
            <a:r>
              <a:rPr lang="en-US" dirty="0"/>
              <a:t>	HOMCE:LUX:STILLBORN:VIRINGIA:MARY(&amp;</a:t>
            </a:r>
            <a:r>
              <a:rPr lang="en-US" dirty="0" err="1"/>
              <a:t>thoams</a:t>
            </a:r>
            <a:r>
              <a:rPr lang="en-US" dirty="0"/>
              <a:t>-is-dieter).</a:t>
            </a:r>
            <a:r>
              <a:rPr lang="en-US" dirty="0" err="1"/>
              <a:t>angela</a:t>
            </a:r>
            <a:r>
              <a:rPr lang="en-US" dirty="0"/>
              <a:t>.</a:t>
            </a:r>
          </a:p>
          <a:p>
            <a:r>
              <a:rPr lang="en-US" dirty="0"/>
              <a:t>	LEGLATION.§</a:t>
            </a:r>
            <a:r>
              <a:rPr lang="en-US" dirty="0" err="1"/>
              <a:t>Abortiton</a:t>
            </a:r>
            <a:endParaRPr lang="en-US" dirty="0"/>
          </a:p>
          <a:p>
            <a:r>
              <a:rPr lang="en-US" dirty="0"/>
              <a:t>          WAR.CECKPON CHEILE(</a:t>
            </a:r>
            <a:r>
              <a:rPr lang="en-US" strike="sngStrike" dirty="0"/>
              <a:t>store</a:t>
            </a:r>
            <a:r>
              <a:rPr lang="en-US" dirty="0"/>
              <a:t>)  </a:t>
            </a:r>
            <a:r>
              <a:rPr lang="en-US" strike="sngStrike" dirty="0"/>
              <a:t>gravis </a:t>
            </a:r>
            <a:r>
              <a:rPr lang="en-US" strike="sngStrike" dirty="0" err="1"/>
              <a:t>stroe</a:t>
            </a:r>
            <a:r>
              <a:rPr lang="en-US" strike="sngStrike" dirty="0"/>
              <a:t>( </a:t>
            </a:r>
            <a:r>
              <a:rPr lang="en-US" strike="sngStrike" dirty="0" err="1"/>
              <a:t>appel</a:t>
            </a:r>
            <a:r>
              <a:rPr lang="en-US" strike="sngStrike" dirty="0"/>
              <a:t> store </a:t>
            </a:r>
            <a:r>
              <a:rPr lang="en-US" strike="sngStrike" dirty="0" err="1"/>
              <a:t>emea</a:t>
            </a:r>
            <a:r>
              <a:rPr lang="en-US" strike="sngStrike" dirty="0"/>
              <a:t>).</a:t>
            </a:r>
            <a:r>
              <a:rPr lang="en-US" strike="sngStrike" dirty="0" err="1"/>
              <a:t>apple.davaigion.bern</a:t>
            </a:r>
            <a:endParaRPr lang="en-US" dirty="0"/>
          </a:p>
          <a:p>
            <a:r>
              <a:rPr lang="en-US" dirty="0"/>
              <a:t>2002  PENTAOGN.EMEA Documents (</a:t>
            </a:r>
            <a:r>
              <a:rPr lang="en-US" strike="sngStrike" dirty="0" err="1"/>
              <a:t>Joerg</a:t>
            </a:r>
            <a:r>
              <a:rPr lang="en-US" strike="sngStrike" dirty="0"/>
              <a:t> (</a:t>
            </a:r>
            <a:r>
              <a:rPr lang="en-US" strike="sngStrike" dirty="0" err="1"/>
              <a:t>lebra</a:t>
            </a:r>
            <a:r>
              <a:rPr lang="en-US" strike="sngStrike" dirty="0"/>
              <a:t>)</a:t>
            </a:r>
            <a:r>
              <a:rPr lang="en-US" dirty="0"/>
              <a:t>  HOCME:LUX:INTENT </a:t>
            </a:r>
            <a:r>
              <a:rPr lang="en-US" strike="sngStrike" dirty="0"/>
              <a:t>John Deere)</a:t>
            </a:r>
          </a:p>
          <a:p>
            <a:r>
              <a:rPr lang="en-US" dirty="0"/>
              <a:t>2004 PENOGN.EMEA </a:t>
            </a:r>
            <a:r>
              <a:rPr lang="en-US" strike="sngStrike" dirty="0" err="1"/>
              <a:t>joeg</a:t>
            </a:r>
            <a:r>
              <a:rPr lang="en-US" strike="sngStrike" dirty="0"/>
              <a:t> dies(intern) </a:t>
            </a:r>
            <a:r>
              <a:rPr lang="en-US" dirty="0"/>
              <a:t>:HOCEM:LUX:INTERN</a:t>
            </a:r>
            <a:r>
              <a:rPr lang="en-US" strike="sngStrike" dirty="0"/>
              <a:t> beheading</a:t>
            </a:r>
            <a:r>
              <a:rPr lang="en-US" dirty="0"/>
              <a:t> KING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H="1" flipV="1">
            <a:off x="8734340" y="2400874"/>
            <a:ext cx="1080209" cy="422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971925" y="5076246"/>
            <a:ext cx="3222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2011 ATOMCLOCI(EMMY, !TIME)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813" y="5727370"/>
            <a:ext cx="433356" cy="655890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V="1">
            <a:off x="676894" y="5727370"/>
            <a:ext cx="1306285" cy="655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2140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563" y="4318108"/>
            <a:ext cx="1707349" cy="11361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126" y="4002374"/>
            <a:ext cx="1349871" cy="15761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23751" y="2203554"/>
            <a:ext cx="18662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OIL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9148997" y="2833141"/>
            <a:ext cx="3043003" cy="5396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D41C7F7-8CDF-4ACA-BA87-3CCDA93CB72D}"/>
              </a:ext>
            </a:extLst>
          </p:cNvPr>
          <p:cNvSpPr/>
          <p:nvPr/>
        </p:nvSpPr>
        <p:spPr>
          <a:xfrm>
            <a:off x="0" y="0"/>
            <a:ext cx="12192000" cy="8898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D116EB-8777-4EA0-82E9-29EE5B838257}"/>
              </a:ext>
            </a:extLst>
          </p:cNvPr>
          <p:cNvSpPr/>
          <p:nvPr/>
        </p:nvSpPr>
        <p:spPr>
          <a:xfrm>
            <a:off x="-384" y="889870"/>
            <a:ext cx="12192000" cy="240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98370" y="3748545"/>
            <a:ext cx="208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41 </a:t>
            </a:r>
            <a:r>
              <a:rPr lang="en-US" sz="800" strike="sngStrike" dirty="0"/>
              <a:t>heater </a:t>
            </a:r>
            <a:r>
              <a:rPr lang="en-US" sz="800" strike="sngStrike" dirty="0" err="1"/>
              <a:t>storace</a:t>
            </a:r>
            <a:endParaRPr lang="en-US" sz="800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8175385" y="3588548"/>
            <a:ext cx="91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DEA</a:t>
            </a:r>
            <a:r>
              <a:rPr lang="en-US" dirty="0"/>
              <a:t> </a:t>
            </a:r>
            <a:r>
              <a:rPr lang="en-US" sz="800" strike="sngStrike" dirty="0" err="1"/>
              <a:t>Herion</a:t>
            </a:r>
            <a:endParaRPr lang="en-US" sz="800" strike="sngStrik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7799126" y="4162371"/>
            <a:ext cx="1349871" cy="1518286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9523751" y="4312124"/>
            <a:ext cx="2141851" cy="1387272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501" y="2833141"/>
            <a:ext cx="5444637" cy="3266782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8175385" y="3773214"/>
            <a:ext cx="664801" cy="2162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9602813" y="4117877"/>
            <a:ext cx="2002215" cy="1132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4" y="1367580"/>
            <a:ext cx="3049004" cy="486470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329848" y="1294827"/>
            <a:ext cx="113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Francis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61426" y="1406390"/>
            <a:ext cx="65279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San </a:t>
            </a:r>
            <a:r>
              <a:rPr lang="en-US" sz="9600" b="1" dirty="0" err="1"/>
              <a:t>Franciso</a:t>
            </a:r>
            <a:endParaRPr lang="en-US" sz="9600" b="1" dirty="0"/>
          </a:p>
        </p:txBody>
      </p:sp>
      <p:sp>
        <p:nvSpPr>
          <p:cNvPr id="23" name="Oval 22"/>
          <p:cNvSpPr/>
          <p:nvPr/>
        </p:nvSpPr>
        <p:spPr>
          <a:xfrm>
            <a:off x="8113954" y="4117877"/>
            <a:ext cx="2517568" cy="24293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742549" y="4521714"/>
            <a:ext cx="5341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FRANCO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852879" y="5454271"/>
            <a:ext cx="1338737" cy="48183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/>
              <a:t>daniel</a:t>
            </a:r>
            <a:endParaRPr lang="en-US" strike="sngStrike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11007781" y="4753075"/>
            <a:ext cx="688289" cy="646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043" y="1716974"/>
            <a:ext cx="450061" cy="803680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H="1" flipV="1">
            <a:off x="9602813" y="1629383"/>
            <a:ext cx="1001107" cy="629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854" y="5443632"/>
            <a:ext cx="547421" cy="56981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549" y="4466532"/>
            <a:ext cx="345770" cy="37793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0689114" y="4322145"/>
            <a:ext cx="15327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BACKUP </a:t>
            </a:r>
            <a:r>
              <a:rPr lang="en-US" sz="800" strike="sngStrike" dirty="0" err="1"/>
              <a:t>ASSHOLE.angle</a:t>
            </a:r>
            <a:r>
              <a:rPr lang="en-US" sz="800" strike="sngStrike" dirty="0"/>
              <a:t> 8</a:t>
            </a:r>
            <a:r>
              <a:rPr lang="en-US" sz="800" strike="sngStrike" baseline="30000" dirty="0"/>
              <a:t>th</a:t>
            </a:r>
            <a:r>
              <a:rPr lang="en-US" sz="800" strike="sngStrike" dirty="0"/>
              <a:t> floor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576646" y="775453"/>
            <a:ext cx="247375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/>
              <a:t>1945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660138" y="4148972"/>
            <a:ext cx="4788811" cy="707886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41.PAUL.FORT MYERS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532142" y="4822393"/>
            <a:ext cx="679994" cy="215444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PETERSSON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9091405" y="1130300"/>
            <a:ext cx="3130501" cy="97107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ATOMCLOCK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46746" y="4512745"/>
            <a:ext cx="867354" cy="522926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857075" y="1130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1428648" y="5048476"/>
            <a:ext cx="10390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Comun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nazi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scwhein</a:t>
            </a:r>
            <a:endParaRPr lang="en-US" sz="800" strike="sngStrike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751" y="5031799"/>
            <a:ext cx="478193" cy="318216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43619" y="1209952"/>
            <a:ext cx="6304762" cy="443809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4142" y="4628866"/>
            <a:ext cx="988057" cy="68432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082" y="6400993"/>
            <a:ext cx="649588" cy="48469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79288" y="2392620"/>
            <a:ext cx="5007188" cy="3941142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3516370" y="280315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2022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443397" y="6400993"/>
            <a:ext cx="3837482" cy="484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PREA:      </a:t>
            </a:r>
            <a:r>
              <a:rPr lang="en-US" dirty="0"/>
              <a:t>PO(TNRAL)ASS </a:t>
            </a:r>
            <a:r>
              <a:rPr lang="en-US" sz="800" strike="sngStrike" dirty="0"/>
              <a:t>River Italy(</a:t>
            </a:r>
            <a:r>
              <a:rPr lang="en-US" sz="800" strike="sngStrike" dirty="0" err="1"/>
              <a:t>stadt,land,fluss</a:t>
            </a:r>
            <a:r>
              <a:rPr lang="en-US" dirty="0"/>
              <a:t>)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173" y="6245583"/>
            <a:ext cx="589721" cy="589721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-16231" y="6333762"/>
            <a:ext cx="1792837" cy="4715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7943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4563" y="4318108"/>
            <a:ext cx="1707349" cy="11361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126" y="4002374"/>
            <a:ext cx="1349871" cy="15761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23751" y="2203554"/>
            <a:ext cx="18662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OIL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9148997" y="2833141"/>
            <a:ext cx="3043003" cy="5396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D41C7F7-8CDF-4ACA-BA87-3CCDA93CB72D}"/>
              </a:ext>
            </a:extLst>
          </p:cNvPr>
          <p:cNvSpPr/>
          <p:nvPr/>
        </p:nvSpPr>
        <p:spPr>
          <a:xfrm>
            <a:off x="0" y="0"/>
            <a:ext cx="12192000" cy="8898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D116EB-8777-4EA0-82E9-29EE5B838257}"/>
              </a:ext>
            </a:extLst>
          </p:cNvPr>
          <p:cNvSpPr/>
          <p:nvPr/>
        </p:nvSpPr>
        <p:spPr>
          <a:xfrm>
            <a:off x="-16231" y="890179"/>
            <a:ext cx="12192000" cy="240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798370" y="3748545"/>
            <a:ext cx="208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41 </a:t>
            </a:r>
            <a:r>
              <a:rPr lang="en-US" sz="800" strike="sngStrike" dirty="0"/>
              <a:t>heater </a:t>
            </a:r>
            <a:r>
              <a:rPr lang="en-US" sz="800" strike="sngStrike" dirty="0" err="1"/>
              <a:t>storace</a:t>
            </a:r>
            <a:endParaRPr lang="en-US" sz="800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8175385" y="3588548"/>
            <a:ext cx="91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DEA</a:t>
            </a:r>
            <a:r>
              <a:rPr lang="en-US" dirty="0"/>
              <a:t> </a:t>
            </a:r>
            <a:r>
              <a:rPr lang="en-US" sz="800" strike="sngStrike" dirty="0" err="1"/>
              <a:t>Herion</a:t>
            </a:r>
            <a:endParaRPr lang="en-US" sz="800" strike="sngStrik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7799126" y="4162371"/>
            <a:ext cx="1349871" cy="1518286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9523751" y="4312124"/>
            <a:ext cx="2141851" cy="1387272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501" y="2833141"/>
            <a:ext cx="5444637" cy="3266782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8175385" y="3773214"/>
            <a:ext cx="664801" cy="2162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9602813" y="4117877"/>
            <a:ext cx="2002215" cy="1132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145" y="1183534"/>
            <a:ext cx="3049004" cy="486470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329848" y="1294827"/>
            <a:ext cx="113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Francis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61426" y="1406390"/>
            <a:ext cx="652794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San </a:t>
            </a:r>
            <a:r>
              <a:rPr lang="en-US" sz="9600" b="1" dirty="0" err="1"/>
              <a:t>Franciso</a:t>
            </a:r>
            <a:endParaRPr lang="en-US" sz="9600" b="1" dirty="0"/>
          </a:p>
        </p:txBody>
      </p:sp>
      <p:sp>
        <p:nvSpPr>
          <p:cNvPr id="23" name="Oval 22"/>
          <p:cNvSpPr/>
          <p:nvPr/>
        </p:nvSpPr>
        <p:spPr>
          <a:xfrm>
            <a:off x="8113954" y="4117877"/>
            <a:ext cx="2517568" cy="24293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742549" y="4521714"/>
            <a:ext cx="5341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FRANCO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852879" y="5454271"/>
            <a:ext cx="1338737" cy="48183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/>
              <a:t>daniel</a:t>
            </a:r>
            <a:endParaRPr lang="en-US" strike="sngStrike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11007781" y="4753075"/>
            <a:ext cx="688289" cy="646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043" y="1716974"/>
            <a:ext cx="450061" cy="803680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H="1" flipV="1">
            <a:off x="9602813" y="1629383"/>
            <a:ext cx="1001107" cy="629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854" y="5443632"/>
            <a:ext cx="547421" cy="56981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549" y="4466532"/>
            <a:ext cx="345770" cy="37793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0689114" y="4322145"/>
            <a:ext cx="15327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BACKUP </a:t>
            </a:r>
            <a:r>
              <a:rPr lang="en-US" sz="800" strike="sngStrike" dirty="0" err="1"/>
              <a:t>ASSHOLE.angle</a:t>
            </a:r>
            <a:r>
              <a:rPr lang="en-US" sz="800" strike="sngStrike" dirty="0"/>
              <a:t> 8</a:t>
            </a:r>
            <a:r>
              <a:rPr lang="en-US" sz="800" strike="sngStrike" baseline="30000" dirty="0"/>
              <a:t>th</a:t>
            </a:r>
            <a:r>
              <a:rPr lang="en-US" sz="800" strike="sngStrike" dirty="0"/>
              <a:t> floor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576646" y="775453"/>
            <a:ext cx="247375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/>
              <a:t>1945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660138" y="4148972"/>
            <a:ext cx="4788811" cy="707886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41.PAUL.FORT MYERS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532142" y="4822393"/>
            <a:ext cx="679994" cy="215444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PETERSSON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9091405" y="1130300"/>
            <a:ext cx="3130501" cy="97107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ATOMCLOCK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46746" y="4512745"/>
            <a:ext cx="867354" cy="522926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857075" y="1130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1428648" y="5048476"/>
            <a:ext cx="10390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Comun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nazi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scwhein</a:t>
            </a:r>
            <a:endParaRPr lang="en-US" sz="800" strike="sngStrike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751" y="5031799"/>
            <a:ext cx="478193" cy="318216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43619" y="1209952"/>
            <a:ext cx="6304762" cy="443809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4142" y="4628866"/>
            <a:ext cx="988057" cy="68432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082" y="6400993"/>
            <a:ext cx="649588" cy="48469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79288" y="2392620"/>
            <a:ext cx="5007188" cy="3941142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925392" y="998085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2022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443397" y="6400993"/>
            <a:ext cx="3837482" cy="484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PREA:      </a:t>
            </a:r>
            <a:r>
              <a:rPr lang="en-US" dirty="0"/>
              <a:t>PO(TNRAL)ASS </a:t>
            </a:r>
            <a:r>
              <a:rPr lang="en-US" sz="800" strike="sngStrike" dirty="0"/>
              <a:t>River Italy(</a:t>
            </a:r>
            <a:r>
              <a:rPr lang="en-US" sz="800" strike="sngStrike" dirty="0" err="1"/>
              <a:t>stadt,land,fluss</a:t>
            </a:r>
            <a:r>
              <a:rPr lang="en-US" dirty="0"/>
              <a:t>)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173" y="6245583"/>
            <a:ext cx="589721" cy="589721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-16231" y="6333762"/>
            <a:ext cx="1792837" cy="47155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DEA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mdam</a:t>
            </a:r>
            <a:r>
              <a:rPr lang="en-US" sz="800" strike="sngStrike" dirty="0"/>
              <a:t>)</a:t>
            </a:r>
            <a:r>
              <a:rPr lang="en-US" dirty="0"/>
              <a:t>.DANIEL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594676" y="5860516"/>
            <a:ext cx="124745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strike="sngStrike" dirty="0"/>
              <a:t>Sin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10625392" y="5924521"/>
            <a:ext cx="1185702" cy="862446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10405348" y="6232283"/>
            <a:ext cx="1654522" cy="5730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1759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286" y="2357190"/>
            <a:ext cx="3810000" cy="4162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733" y="2371079"/>
            <a:ext cx="3405002" cy="41346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41C7F7-8CDF-4ACA-BA87-3CCDA93CB72D}"/>
              </a:ext>
            </a:extLst>
          </p:cNvPr>
          <p:cNvSpPr/>
          <p:nvPr/>
        </p:nvSpPr>
        <p:spPr>
          <a:xfrm>
            <a:off x="0" y="0"/>
            <a:ext cx="12192000" cy="8898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22" name="Oval 21"/>
          <p:cNvSpPr/>
          <p:nvPr/>
        </p:nvSpPr>
        <p:spPr>
          <a:xfrm>
            <a:off x="8799616" y="1695080"/>
            <a:ext cx="2517568" cy="24293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23" name="Oval 22"/>
          <p:cNvSpPr/>
          <p:nvPr/>
        </p:nvSpPr>
        <p:spPr>
          <a:xfrm>
            <a:off x="8799616" y="4124446"/>
            <a:ext cx="2517568" cy="242936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9203377" y="4762005"/>
            <a:ext cx="1876301" cy="17918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LAKE</a:t>
            </a:r>
          </a:p>
          <a:p>
            <a:pPr algn="ctr"/>
            <a:r>
              <a:rPr lang="en-US" dirty="0"/>
              <a:t>TAHOE</a:t>
            </a:r>
          </a:p>
          <a:p>
            <a:pPr algn="ctr"/>
            <a:r>
              <a:rPr lang="en-US" dirty="0"/>
              <a:t>CPVA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5320145" y="2149434"/>
            <a:ext cx="3277590" cy="4356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1191491" y="2149434"/>
            <a:ext cx="3277590" cy="4356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016332" y="2018805"/>
            <a:ext cx="13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 </a:t>
            </a:r>
            <a:r>
              <a:rPr lang="en-US" dirty="0" err="1"/>
              <a:t>sweden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784044" y="2146579"/>
            <a:ext cx="4047507" cy="4506495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5139047" y="2013120"/>
            <a:ext cx="3423064" cy="4506495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546" y="2388136"/>
            <a:ext cx="1045196" cy="51768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455763" y="788752"/>
            <a:ext cx="814197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/>
              <a:t>PRINTER INK(HP)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859" y="3036329"/>
            <a:ext cx="1411989" cy="1411989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 flipV="1">
            <a:off x="4231172" y="3034352"/>
            <a:ext cx="1926431" cy="1404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4370521" y="3139987"/>
            <a:ext cx="1210882" cy="1433281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AD116EB-8777-4EA0-82E9-29EE5B838257}"/>
              </a:ext>
            </a:extLst>
          </p:cNvPr>
          <p:cNvSpPr/>
          <p:nvPr/>
        </p:nvSpPr>
        <p:spPr>
          <a:xfrm>
            <a:off x="-384" y="889870"/>
            <a:ext cx="12192000" cy="240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4370521" y="2322993"/>
            <a:ext cx="1115221" cy="700881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 flipV="1">
            <a:off x="4189708" y="3535104"/>
            <a:ext cx="1210882" cy="1401282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4147657" y="2075459"/>
            <a:ext cx="1754379" cy="10959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4171309" y="3154719"/>
            <a:ext cx="1754379" cy="10959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4226827" y="4613784"/>
            <a:ext cx="1754379" cy="10959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44384" y="1199744"/>
            <a:ext cx="8633361" cy="6017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885" y="6084004"/>
            <a:ext cx="1029347" cy="57954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5812" y="5461178"/>
            <a:ext cx="2071507" cy="1080876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015" y="1892325"/>
            <a:ext cx="842423" cy="485865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5377177" y="1927781"/>
            <a:ext cx="27469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CPVA.KOICHMAN.GLAASES.</a:t>
            </a:r>
          </a:p>
          <a:p>
            <a:r>
              <a:rPr lang="en-US" dirty="0"/>
              <a:t>G</a:t>
            </a:r>
            <a:r>
              <a:rPr lang="en-US" sz="2000" b="1" dirty="0"/>
              <a:t>.$1TRILLION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4432666" y="1851451"/>
            <a:ext cx="1210882" cy="536685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4000500" y="1384300"/>
            <a:ext cx="1980706" cy="1320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59867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28" y="4357909"/>
            <a:ext cx="2547263" cy="25000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40727" y="2410691"/>
            <a:ext cx="104278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Sweden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Germany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28" y="1089393"/>
            <a:ext cx="2061369" cy="32889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41C7F7-8CDF-4ACA-BA87-3CCDA93CB72D}"/>
              </a:ext>
            </a:extLst>
          </p:cNvPr>
          <p:cNvSpPr/>
          <p:nvPr/>
        </p:nvSpPr>
        <p:spPr>
          <a:xfrm>
            <a:off x="0" y="0"/>
            <a:ext cx="12192000" cy="8898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D116EB-8777-4EA0-82E9-29EE5B838257}"/>
              </a:ext>
            </a:extLst>
          </p:cNvPr>
          <p:cNvSpPr/>
          <p:nvPr/>
        </p:nvSpPr>
        <p:spPr>
          <a:xfrm>
            <a:off x="-16231" y="890179"/>
            <a:ext cx="12192000" cy="240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57075" y="11303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627101" y="1087252"/>
            <a:ext cx="693779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/>
              <a:t>FBI:WMD;NATO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79769" y="2861953"/>
            <a:ext cx="311232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KING.</a:t>
            </a:r>
            <a:r>
              <a:rPr lang="en-US" strike="sngStrike" dirty="0"/>
              <a:t>merkel.</a:t>
            </a:r>
            <a:r>
              <a:rPr lang="en-US" sz="8800" dirty="0"/>
              <a:t>30Y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3942608" y="2861953"/>
            <a:ext cx="319513" cy="112693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491345" y="4560125"/>
            <a:ext cx="676894" cy="380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CB86EF6C-16AE-4141-AD3F-10E50162FE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096" y="3491838"/>
            <a:ext cx="2983673" cy="2975991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314505" y="4342693"/>
            <a:ext cx="2731325" cy="486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990934" y="1995853"/>
            <a:ext cx="45366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§187.AVABILTIY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527561" y="2145343"/>
            <a:ext cx="1648208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LIVE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06287" y="4940135"/>
            <a:ext cx="2739543" cy="17891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0727" y="4909436"/>
            <a:ext cx="1308282" cy="1887789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9654639" y="1130300"/>
            <a:ext cx="2537361" cy="101504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W. 1</a:t>
            </a:r>
            <a:r>
              <a:rPr lang="en-US" baseline="30000" dirty="0"/>
              <a:t>st</a:t>
            </a:r>
            <a:r>
              <a:rPr lang="en-US" dirty="0"/>
              <a:t> Street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4304" y="3381161"/>
            <a:ext cx="813611" cy="92734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3945" y="2280588"/>
            <a:ext cx="813611" cy="92734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003" y="3077827"/>
            <a:ext cx="1504801" cy="92280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428934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84400" y="2312600"/>
            <a:ext cx="3251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000.tw.pns.FORT WORTH COURT</a:t>
            </a:r>
          </a:p>
          <a:p>
            <a:r>
              <a:rPr lang="en-US" dirty="0"/>
              <a:t>	</a:t>
            </a:r>
            <a:r>
              <a:rPr lang="en-US" strike="sngStrike" dirty="0"/>
              <a:t>Candle on the table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449" y="3399303"/>
            <a:ext cx="2838450" cy="1609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697" y="2602239"/>
            <a:ext cx="774701" cy="424424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5454898" y="2602239"/>
            <a:ext cx="1435100" cy="5709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054599" y="2635765"/>
            <a:ext cx="58060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trike="sngStrike" dirty="0"/>
              <a:t>anal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07807" y="1976199"/>
            <a:ext cx="3894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000.tw.pns.HOMIE:IS-a-BELL:BENJAMIN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41C7F7-8CDF-4ACA-BA87-3CCDA93CB72D}"/>
              </a:ext>
            </a:extLst>
          </p:cNvPr>
          <p:cNvSpPr/>
          <p:nvPr/>
        </p:nvSpPr>
        <p:spPr>
          <a:xfrm>
            <a:off x="0" y="0"/>
            <a:ext cx="12192000" cy="8898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D116EB-8777-4EA0-82E9-29EE5B838257}"/>
              </a:ext>
            </a:extLst>
          </p:cNvPr>
          <p:cNvSpPr/>
          <p:nvPr/>
        </p:nvSpPr>
        <p:spPr>
          <a:xfrm>
            <a:off x="-16231" y="890179"/>
            <a:ext cx="12192000" cy="240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9227" y="1217662"/>
            <a:ext cx="3437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nonPoliceRTALgoica.restroom</a:t>
            </a:r>
            <a:endParaRPr lang="en-US" dirty="0"/>
          </a:p>
          <a:p>
            <a:r>
              <a:rPr lang="en-US" dirty="0"/>
              <a:t>	</a:t>
            </a:r>
            <a:r>
              <a:rPr lang="en-US" strike="sngStrike" dirty="0" err="1"/>
              <a:t>roth.ibm.dmailer.lapcorp</a:t>
            </a:r>
            <a:endParaRPr lang="en-US" strike="sngStrike" dirty="0"/>
          </a:p>
        </p:txBody>
      </p:sp>
      <p:sp>
        <p:nvSpPr>
          <p:cNvPr id="14" name="TextBox 13"/>
          <p:cNvSpPr txBox="1"/>
          <p:nvPr/>
        </p:nvSpPr>
        <p:spPr>
          <a:xfrm>
            <a:off x="4255006" y="1540827"/>
            <a:ext cx="505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To add </a:t>
            </a:r>
            <a:r>
              <a:rPr lang="en-US" dirty="0"/>
              <a:t>FORT WORHT LIBRARY </a:t>
            </a:r>
            <a:r>
              <a:rPr lang="en-US" strike="sngStrike" dirty="0"/>
              <a:t>camera to </a:t>
            </a:r>
            <a:r>
              <a:rPr lang="en-US" strike="sngStrike" dirty="0" err="1"/>
              <a:t>ejeculation</a:t>
            </a:r>
            <a:endParaRPr lang="en-US" strike="sngStrike" dirty="0"/>
          </a:p>
        </p:txBody>
      </p:sp>
      <p:sp>
        <p:nvSpPr>
          <p:cNvPr id="15" name="TextBox 14"/>
          <p:cNvSpPr txBox="1"/>
          <p:nvPr/>
        </p:nvSpPr>
        <p:spPr>
          <a:xfrm>
            <a:off x="6375400" y="2070100"/>
            <a:ext cx="546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261" y="2023361"/>
            <a:ext cx="876719" cy="49720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6299893" y="2160865"/>
            <a:ext cx="2032000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6511341" y="1879123"/>
            <a:ext cx="1567651" cy="785675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2030023" y="3295331"/>
            <a:ext cx="3294851" cy="1912135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681" y="5699430"/>
            <a:ext cx="991705" cy="659935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2895600" y="5537200"/>
            <a:ext cx="1359406" cy="121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425833" y="5449400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St. Nick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3034681" y="5698030"/>
            <a:ext cx="991705" cy="661335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 flipH="1" flipV="1">
            <a:off x="2755900" y="5816600"/>
            <a:ext cx="1701800" cy="5427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425833" y="3505200"/>
            <a:ext cx="4949567" cy="6555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5682759" y="2602239"/>
            <a:ext cx="1115457" cy="527659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5209839" y="2282972"/>
            <a:ext cx="1567651" cy="1271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165754" y="2652164"/>
            <a:ext cx="100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OFFSITE</a:t>
            </a:r>
            <a:r>
              <a:rPr lang="en-US" dirty="0"/>
              <a:t>: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076124" y="2681402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ONSITE</a:t>
            </a:r>
            <a:r>
              <a:rPr lang="en-US" dirty="0"/>
              <a:t>:</a:t>
            </a: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7188200" y="2520561"/>
            <a:ext cx="672780" cy="6525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2307806" y="2681402"/>
            <a:ext cx="621820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0" idx="3"/>
          </p:cNvCxnSpPr>
          <p:nvPr/>
        </p:nvCxnSpPr>
        <p:spPr>
          <a:xfrm>
            <a:off x="6202206" y="2160865"/>
            <a:ext cx="2259485" cy="2976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360607" y="5113000"/>
            <a:ext cx="10815393" cy="27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36600" y="543022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1995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367379" y="5113000"/>
            <a:ext cx="4834827" cy="424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>
            <a:off x="2178449" y="5004066"/>
            <a:ext cx="717151" cy="609037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701846" y="4915430"/>
            <a:ext cx="717151" cy="609037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483249" y="5308866"/>
            <a:ext cx="717151" cy="609037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182376" y="4976226"/>
            <a:ext cx="717151" cy="609037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918977" y="5534909"/>
            <a:ext cx="3034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ATOMCLOCK</a:t>
            </a:r>
            <a:r>
              <a:rPr lang="en-US" strike="sngStrike" dirty="0"/>
              <a:t>(Tootsie is winter)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546857" y="5723628"/>
            <a:ext cx="10198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Person jacks off dog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535362" y="3277130"/>
            <a:ext cx="19111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Person is in bathroom </a:t>
            </a:r>
            <a:r>
              <a:rPr lang="en-US" sz="800" strike="sngStrike" dirty="0" err="1"/>
              <a:t>wating</a:t>
            </a:r>
            <a:r>
              <a:rPr lang="en-US" sz="800" strike="sngStrike" dirty="0"/>
              <a:t> for anal sex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612906" y="3465098"/>
            <a:ext cx="2190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I want to add the camera</a:t>
            </a:r>
          </a:p>
          <a:p>
            <a:r>
              <a:rPr lang="en-US" sz="800" strike="sngStrike" dirty="0"/>
              <a:t>The person might be there ,and I wont ask them</a:t>
            </a:r>
          </a:p>
          <a:p>
            <a:r>
              <a:rPr lang="en-US" sz="800" strike="sngStrike" dirty="0"/>
              <a:t>Also have </a:t>
            </a:r>
            <a:r>
              <a:rPr lang="en-US" sz="800" strike="sngStrike" dirty="0" err="1"/>
              <a:t>errection</a:t>
            </a:r>
            <a:endParaRPr lang="en-US" sz="800" strike="sngStrike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2061639" y="1241921"/>
            <a:ext cx="8068721" cy="3578111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1367379" y="6324023"/>
            <a:ext cx="6298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Table </a:t>
            </a:r>
            <a:r>
              <a:rPr lang="en-US" strike="sngStrike" dirty="0" err="1"/>
              <a:t>ejactulation</a:t>
            </a:r>
            <a:r>
              <a:rPr lang="en-US" strike="sngStrike" dirty="0"/>
              <a:t> (School )  </a:t>
            </a:r>
            <a:r>
              <a:rPr lang="en-US" dirty="0"/>
              <a:t>- </a:t>
            </a:r>
            <a:r>
              <a:rPr lang="en-US" dirty="0" err="1"/>
              <a:t>gorbahce</a:t>
            </a:r>
            <a:r>
              <a:rPr lang="en-US" dirty="0"/>
              <a:t>(miehala,6c).VIRIAN.MARY</a:t>
            </a:r>
          </a:p>
          <a:p>
            <a:r>
              <a:rPr lang="en-US" strike="sngStrike" dirty="0"/>
              <a:t>Person jackoffs during class</a:t>
            </a:r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1208360" y="6386649"/>
            <a:ext cx="7123533" cy="13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1338158" y="5547784"/>
            <a:ext cx="7123533" cy="13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1377742" y="5574321"/>
            <a:ext cx="6954151" cy="749702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1577523" y="6142393"/>
            <a:ext cx="6954151" cy="435699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655149" y="6270818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1994</a:t>
            </a: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386" y="6467376"/>
            <a:ext cx="580138" cy="394579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 flipV="1">
            <a:off x="1307892" y="6664665"/>
            <a:ext cx="3709007" cy="1933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9306325" y="5464064"/>
            <a:ext cx="2585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nonPolcieTRX</a:t>
            </a:r>
            <a:r>
              <a:rPr lang="en-US" dirty="0"/>
              <a:t>-&gt;Bathroom</a:t>
            </a:r>
          </a:p>
          <a:p>
            <a:r>
              <a:rPr lang="en-US" dirty="0"/>
              <a:t>POLICE COURT 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9802929" y="6270818"/>
            <a:ext cx="1969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Phil/</a:t>
            </a:r>
            <a:r>
              <a:rPr lang="en-US" dirty="0" err="1"/>
              <a:t>kim</a:t>
            </a:r>
            <a:r>
              <a:rPr lang="en-US" dirty="0"/>
              <a:t> </a:t>
            </a:r>
            <a:r>
              <a:rPr lang="en-US" dirty="0" err="1"/>
              <a:t>bierth</a:t>
            </a:r>
            <a:r>
              <a:rPr lang="en-US" dirty="0"/>
              <a:t> day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1611392" y="6249628"/>
            <a:ext cx="362600" cy="21544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anal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139313" y="3072144"/>
            <a:ext cx="561506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MLK(</a:t>
            </a:r>
            <a:r>
              <a:rPr lang="en-US" dirty="0" err="1"/>
              <a:t>nonPolcieStudio</a:t>
            </a:r>
            <a:r>
              <a:rPr lang="en-US" dirty="0"/>
              <a:t>).</a:t>
            </a:r>
            <a:r>
              <a:rPr lang="en-US" dirty="0" err="1"/>
              <a:t>nonPolcieBuliderLogical</a:t>
            </a:r>
            <a:r>
              <a:rPr lang="en-US" dirty="0"/>
              <a:t>(</a:t>
            </a:r>
            <a:r>
              <a:rPr lang="en-US" dirty="0" err="1"/>
              <a:t>automed</a:t>
            </a:r>
            <a:r>
              <a:rPr lang="en-US" dirty="0"/>
              <a:t>){</a:t>
            </a:r>
          </a:p>
          <a:p>
            <a:r>
              <a:rPr lang="en-US" sz="800" dirty="0"/>
              <a:t>   2x Mexican ?HOCME:MAHTER </a:t>
            </a:r>
            <a:r>
              <a:rPr lang="en-US" sz="800" dirty="0" err="1"/>
              <a:t>girelfind</a:t>
            </a:r>
            <a:endParaRPr lang="en-US" sz="800" dirty="0"/>
          </a:p>
          <a:p>
            <a:r>
              <a:rPr lang="en-US" sz="800" dirty="0"/>
              <a:t>  </a:t>
            </a:r>
            <a:r>
              <a:rPr lang="en-US" sz="800" dirty="0" err="1"/>
              <a:t>redhair</a:t>
            </a:r>
            <a:endParaRPr lang="en-US" sz="800" dirty="0"/>
          </a:p>
          <a:p>
            <a:r>
              <a:rPr lang="en-US" sz="800" dirty="0"/>
              <a:t>  </a:t>
            </a:r>
            <a:r>
              <a:rPr lang="en-US" sz="800" dirty="0" err="1"/>
              <a:t>phil</a:t>
            </a:r>
            <a:r>
              <a:rPr lang="en-US" sz="800" dirty="0"/>
              <a:t> </a:t>
            </a:r>
            <a:r>
              <a:rPr lang="en-US" sz="800" dirty="0" err="1"/>
              <a:t>birrday</a:t>
            </a:r>
            <a:endParaRPr lang="en-US" sz="800" dirty="0"/>
          </a:p>
          <a:p>
            <a:r>
              <a:rPr lang="en-US" sz="800" dirty="0"/>
              <a:t>  !4</a:t>
            </a:r>
            <a:r>
              <a:rPr lang="en-US" sz="800" baseline="30000" dirty="0"/>
              <a:t>th</a:t>
            </a:r>
            <a:r>
              <a:rPr lang="en-US" sz="800" dirty="0"/>
              <a:t> women mother 18 overweight</a:t>
            </a:r>
          </a:p>
          <a:p>
            <a:r>
              <a:rPr lang="en-US" dirty="0"/>
              <a:t>2 </a:t>
            </a:r>
            <a:r>
              <a:rPr lang="en-US" dirty="0" err="1"/>
              <a:t>mintes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9564964" y="5844031"/>
            <a:ext cx="1985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Gheoh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steve.micehal,deprees</a:t>
            </a:r>
            <a:r>
              <a:rPr lang="en-US" sz="800" strike="sngStrike" dirty="0"/>
              <a:t>).</a:t>
            </a:r>
            <a:r>
              <a:rPr lang="en-US" dirty="0"/>
              <a:t>CPVA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9193846" y="5300588"/>
            <a:ext cx="244810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SQ.VIRGINA </a:t>
            </a:r>
            <a:r>
              <a:rPr lang="en-US" sz="800" strike="sngStrike" dirty="0" err="1"/>
              <a:t>ibm</a:t>
            </a:r>
            <a:r>
              <a:rPr lang="en-US" sz="800" strike="sngStrike" dirty="0"/>
              <a:t> laptop</a:t>
            </a:r>
            <a:r>
              <a:rPr lang="en-US" sz="800" dirty="0"/>
              <a:t> 2008.nonPlicCfgLogical</a:t>
            </a:r>
          </a:p>
          <a:p>
            <a:r>
              <a:rPr lang="en-US" sz="800" dirty="0"/>
              <a:t>G.,VINRA MARY.KGIN </a:t>
            </a:r>
            <a:r>
              <a:rPr lang="en-US" sz="800" strike="sngStrike" dirty="0"/>
              <a:t>shower</a:t>
            </a:r>
            <a:r>
              <a:rPr lang="en-US" sz="800" dirty="0"/>
              <a:t>SQ.1994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temp.anela.eke</a:t>
            </a:r>
            <a:r>
              <a:rPr lang="en-US" sz="800" dirty="0"/>
              <a:t> </a:t>
            </a:r>
          </a:p>
          <a:p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10671003" y="2069916"/>
            <a:ext cx="1186402" cy="18786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FBI:WMD:KING.ANAL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0598890" y="1863993"/>
            <a:ext cx="1446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PENTOGN</a:t>
            </a:r>
            <a:r>
              <a:rPr lang="en-US" sz="800" strike="sngStrike" dirty="0" err="1"/>
              <a:t>.thehun</a:t>
            </a:r>
            <a:endParaRPr lang="en-US" sz="800" strike="sngStrike" dirty="0"/>
          </a:p>
        </p:txBody>
      </p:sp>
      <p:sp>
        <p:nvSpPr>
          <p:cNvPr id="76" name="TextBox 75"/>
          <p:cNvSpPr txBox="1"/>
          <p:nvPr/>
        </p:nvSpPr>
        <p:spPr>
          <a:xfrm>
            <a:off x="10253767" y="1688915"/>
            <a:ext cx="2756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PENGON .</a:t>
            </a:r>
            <a:r>
              <a:rPr lang="en-US" dirty="0" err="1"/>
              <a:t>EMEA.</a:t>
            </a:r>
            <a:r>
              <a:rPr lang="en-US" sz="800" strike="sngStrike" dirty="0" err="1"/>
              <a:t>deere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5900649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263" y="1263650"/>
            <a:ext cx="2154238" cy="11802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57" y="1263650"/>
            <a:ext cx="764855" cy="11747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41C7F7-8CDF-4ACA-BA87-3CCDA93CB72D}"/>
              </a:ext>
            </a:extLst>
          </p:cNvPr>
          <p:cNvSpPr/>
          <p:nvPr/>
        </p:nvSpPr>
        <p:spPr>
          <a:xfrm>
            <a:off x="0" y="0"/>
            <a:ext cx="12192000" cy="8898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D116EB-8777-4EA0-82E9-29EE5B838257}"/>
              </a:ext>
            </a:extLst>
          </p:cNvPr>
          <p:cNvSpPr/>
          <p:nvPr/>
        </p:nvSpPr>
        <p:spPr>
          <a:xfrm>
            <a:off x="-384" y="889870"/>
            <a:ext cx="12192000" cy="240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863600" y="1130300"/>
            <a:ext cx="2959100" cy="1460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041400" y="1473200"/>
            <a:ext cx="4876800" cy="812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302894" y="1257300"/>
            <a:ext cx="3090545" cy="1174750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-292100" y="2399430"/>
            <a:ext cx="11912600" cy="12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288382" y="2946400"/>
            <a:ext cx="59824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0:50</a:t>
            </a:r>
          </a:p>
        </p:txBody>
      </p:sp>
      <p:sp>
        <p:nvSpPr>
          <p:cNvPr id="3" name="Oval 2"/>
          <p:cNvSpPr/>
          <p:nvPr/>
        </p:nvSpPr>
        <p:spPr>
          <a:xfrm>
            <a:off x="7226300" y="2679700"/>
            <a:ext cx="876300" cy="850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3" name="Oval 12"/>
          <p:cNvSpPr/>
          <p:nvPr/>
        </p:nvSpPr>
        <p:spPr>
          <a:xfrm>
            <a:off x="7226300" y="3385582"/>
            <a:ext cx="876300" cy="850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667500" y="2679700"/>
            <a:ext cx="1612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SQ.</a:t>
            </a:r>
            <a:r>
              <a:rPr lang="en-US" strike="sngStrike" dirty="0" err="1"/>
              <a:t>Ibm</a:t>
            </a:r>
            <a:r>
              <a:rPr lang="en-US" dirty="0" err="1"/>
              <a:t>.ONSITE</a:t>
            </a:r>
            <a:endParaRPr lang="en-US" dirty="0"/>
          </a:p>
          <a:p>
            <a:r>
              <a:rPr lang="en-US" dirty="0" err="1"/>
              <a:t>SQ.Ibm.OFFIS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76600" y="2946400"/>
            <a:ext cx="20417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5s Blond</a:t>
            </a:r>
          </a:p>
          <a:p>
            <a:r>
              <a:rPr lang="en-US" dirty="0"/>
              <a:t>  </a:t>
            </a:r>
          </a:p>
          <a:p>
            <a:r>
              <a:rPr lang="en-US" dirty="0" err="1"/>
              <a:t>Rehair</a:t>
            </a:r>
            <a:r>
              <a:rPr lang="en-US" dirty="0"/>
              <a:t>  soul(JUDGE)</a:t>
            </a:r>
          </a:p>
          <a:p>
            <a:r>
              <a:rPr lang="en-US" dirty="0"/>
              <a:t>    </a:t>
            </a:r>
          </a:p>
          <a:p>
            <a:r>
              <a:rPr lang="en-US" dirty="0" err="1"/>
              <a:t>Owergiht</a:t>
            </a:r>
            <a:r>
              <a:rPr lang="en-US" dirty="0"/>
              <a:t> </a:t>
            </a:r>
            <a:r>
              <a:rPr lang="en-US" dirty="0" err="1"/>
              <a:t>mohter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781782" y="3185798"/>
            <a:ext cx="310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0.01 </a:t>
            </a:r>
            <a:r>
              <a:rPr lang="en-US" sz="800" strike="sngStrike" dirty="0"/>
              <a:t>national sale director Belgium cholate</a:t>
            </a:r>
            <a:r>
              <a:rPr lang="en-US" dirty="0"/>
              <a:t> </a:t>
            </a:r>
            <a:r>
              <a:rPr lang="en-US" dirty="0" err="1"/>
              <a:t>eval.wife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445000" y="3028869"/>
            <a:ext cx="469900" cy="15256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>
                <a:solidFill>
                  <a:schemeClr val="tx1"/>
                </a:solidFill>
              </a:rPr>
              <a:t>anal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473340" y="3548861"/>
            <a:ext cx="469900" cy="15256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>
                <a:solidFill>
                  <a:schemeClr val="tx1"/>
                </a:solidFill>
              </a:rPr>
              <a:t>anal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11300" y="3555130"/>
            <a:ext cx="976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Mexicna</a:t>
            </a:r>
            <a:endParaRPr lang="en-US" dirty="0"/>
          </a:p>
          <a:p>
            <a:r>
              <a:rPr lang="en-US" dirty="0"/>
              <a:t>[x] no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59756" y="3370464"/>
            <a:ext cx="13596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AUTMATED </a:t>
            </a:r>
            <a:r>
              <a:rPr lang="en-US" sz="800" strike="sngStrike" dirty="0" err="1"/>
              <a:t>Oracle.rollbacks</a:t>
            </a:r>
            <a:endParaRPr lang="en-US" sz="800" strike="sngStrike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7073900" y="2590800"/>
            <a:ext cx="152400" cy="7352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153641" y="5237134"/>
            <a:ext cx="617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2008-2023 laptop to brain 41.ATOMCLOCK(</a:t>
            </a:r>
            <a:r>
              <a:rPr lang="en-US" strike="sngStrike" dirty="0"/>
              <a:t>brain</a:t>
            </a:r>
            <a:r>
              <a:rPr lang="en-US" dirty="0"/>
              <a:t>).VIRGINA.CPVA</a:t>
            </a:r>
          </a:p>
        </p:txBody>
      </p:sp>
      <p:sp>
        <p:nvSpPr>
          <p:cNvPr id="23" name="Oval 22"/>
          <p:cNvSpPr/>
          <p:nvPr/>
        </p:nvSpPr>
        <p:spPr>
          <a:xfrm>
            <a:off x="7772400" y="2832262"/>
            <a:ext cx="507144" cy="4834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514751" y="5429074"/>
            <a:ext cx="2642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PENTOANG.KING.</a:t>
            </a:r>
            <a:r>
              <a:rPr lang="en-US" sz="800" strike="sngStrike" dirty="0" err="1"/>
              <a:t>emeadeere.thehun</a:t>
            </a:r>
            <a:endParaRPr lang="en-US" sz="800" strike="sngStrike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637" y="3555130"/>
            <a:ext cx="660786" cy="37004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5836043" y="3856316"/>
            <a:ext cx="153118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 hair porno star 2000 famous</a:t>
            </a:r>
          </a:p>
        </p:txBody>
      </p:sp>
      <p:cxnSp>
        <p:nvCxnSpPr>
          <p:cNvPr id="29" name="Straight Connector 28"/>
          <p:cNvCxnSpPr>
            <a:endCxn id="3" idx="3"/>
          </p:cNvCxnSpPr>
          <p:nvPr/>
        </p:nvCxnSpPr>
        <p:spPr>
          <a:xfrm flipV="1">
            <a:off x="6486713" y="3405989"/>
            <a:ext cx="867918" cy="658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6510383" y="3321924"/>
            <a:ext cx="819124" cy="646926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586770" y="3702428"/>
            <a:ext cx="1936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Soul(hand </a:t>
            </a:r>
            <a:r>
              <a:rPr lang="en-US" strike="sngStrike" dirty="0" err="1"/>
              <a:t>redhair</a:t>
            </a:r>
            <a:r>
              <a:rPr lang="en-US" strike="sngStrike" dirty="0"/>
              <a:t>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491582" y="3568346"/>
            <a:ext cx="59824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0:30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615529" y="4135560"/>
            <a:ext cx="59824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0:10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678359" y="4675826"/>
            <a:ext cx="59824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0:10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393439" y="4569046"/>
            <a:ext cx="786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Rehair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463377" y="4356539"/>
            <a:ext cx="1381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Almost black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63600" y="4753712"/>
            <a:ext cx="27890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3monts ago</a:t>
            </a:r>
          </a:p>
          <a:p>
            <a:r>
              <a:rPr lang="en-US" dirty="0"/>
              <a:t>Elevator: Judge and </a:t>
            </a:r>
            <a:r>
              <a:rPr lang="en-US" dirty="0" err="1"/>
              <a:t>Redhair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865069" y="5369265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Morning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657384" y="5798406"/>
            <a:ext cx="107726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657384" y="2775466"/>
            <a:ext cx="107726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938515" y="2453455"/>
            <a:ext cx="11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Afternoon</a:t>
            </a:r>
          </a:p>
        </p:txBody>
      </p:sp>
      <p:sp>
        <p:nvSpPr>
          <p:cNvPr id="45" name="TextBox 44"/>
          <p:cNvSpPr txBox="1"/>
          <p:nvPr/>
        </p:nvSpPr>
        <p:spPr>
          <a:xfrm flipH="1">
            <a:off x="2191560" y="5322294"/>
            <a:ext cx="240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strike="sngStrike" dirty="0" err="1"/>
              <a:t>Sin</a:t>
            </a:r>
            <a:r>
              <a:rPr lang="en-US" dirty="0" err="1"/>
              <a:t>.eval.ONSITE</a:t>
            </a:r>
            <a:r>
              <a:rPr lang="en-US" dirty="0"/>
              <a:t>)</a:t>
            </a:r>
          </a:p>
        </p:txBody>
      </p:sp>
      <p:sp>
        <p:nvSpPr>
          <p:cNvPr id="46" name="TextBox 45"/>
          <p:cNvSpPr txBox="1"/>
          <p:nvPr/>
        </p:nvSpPr>
        <p:spPr>
          <a:xfrm flipH="1">
            <a:off x="2108013" y="2464140"/>
            <a:ext cx="240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n-US" strike="sngStrike" dirty="0" err="1"/>
              <a:t>Sin</a:t>
            </a:r>
            <a:r>
              <a:rPr lang="en-US" dirty="0" err="1"/>
              <a:t>.eval.OFFSITE</a:t>
            </a:r>
            <a:r>
              <a:rPr lang="en-US" dirty="0"/>
              <a:t>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832350" y="2743200"/>
            <a:ext cx="2642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PENTOANG.KING.</a:t>
            </a:r>
            <a:r>
              <a:rPr lang="en-US" sz="800" strike="sngStrike" dirty="0" err="1"/>
              <a:t>emeadeere.thehun</a:t>
            </a:r>
            <a:endParaRPr lang="en-US" sz="800" strike="sngStrike" dirty="0"/>
          </a:p>
        </p:txBody>
      </p:sp>
      <p:sp>
        <p:nvSpPr>
          <p:cNvPr id="48" name="TextBox 47"/>
          <p:cNvSpPr txBox="1"/>
          <p:nvPr/>
        </p:nvSpPr>
        <p:spPr>
          <a:xfrm>
            <a:off x="6639113" y="2615330"/>
            <a:ext cx="5632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2008 laptop to brain 41.ATOMCLOCK(</a:t>
            </a:r>
            <a:r>
              <a:rPr lang="en-US" strike="sngStrike" dirty="0"/>
              <a:t>brain</a:t>
            </a:r>
            <a:r>
              <a:rPr lang="en-US" dirty="0"/>
              <a:t>).VIRGINA.CPVA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355386" y="5237134"/>
            <a:ext cx="151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2000-2008/23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940" y="5959439"/>
            <a:ext cx="876300" cy="87630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5112965" y="6075542"/>
            <a:ext cx="375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$4000 rent 2019 VIRINAN</a:t>
            </a:r>
          </a:p>
          <a:p>
            <a:r>
              <a:rPr lang="en-US" dirty="0"/>
              <a:t>	</a:t>
            </a:r>
            <a:r>
              <a:rPr lang="en-US" dirty="0" err="1"/>
              <a:t>FBI:WMD.avg</a:t>
            </a:r>
            <a:r>
              <a:rPr lang="en-US" dirty="0"/>
              <a:t>(ATOMCLOCK).</a:t>
            </a:r>
          </a:p>
        </p:txBody>
      </p:sp>
      <p:sp>
        <p:nvSpPr>
          <p:cNvPr id="53" name="Rectangle 52"/>
          <p:cNvSpPr/>
          <p:nvPr/>
        </p:nvSpPr>
        <p:spPr>
          <a:xfrm>
            <a:off x="8750300" y="5858215"/>
            <a:ext cx="1066800" cy="45874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75FF38-C840-49E7-A14B-C8F348F742CB}"/>
              </a:ext>
            </a:extLst>
          </p:cNvPr>
          <p:cNvSpPr txBox="1"/>
          <p:nvPr/>
        </p:nvSpPr>
        <p:spPr>
          <a:xfrm>
            <a:off x="4897360" y="1676041"/>
            <a:ext cx="19463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11pm 10/22/2023 </a:t>
            </a:r>
          </a:p>
          <a:p>
            <a:r>
              <a:rPr lang="en-US" sz="800" strike="sngStrike" dirty="0"/>
              <a:t>white truck </a:t>
            </a:r>
            <a:r>
              <a:rPr lang="en-US" sz="800" strike="sngStrike" dirty="0" err="1"/>
              <a:t>UPS,Porshce</a:t>
            </a:r>
            <a:r>
              <a:rPr lang="en-US" sz="800" strike="sngStrike" dirty="0"/>
              <a:t>  </a:t>
            </a:r>
            <a:r>
              <a:rPr lang="en-US" dirty="0"/>
              <a:t>SQ</a:t>
            </a:r>
          </a:p>
          <a:p>
            <a:r>
              <a:rPr lang="en-US" sz="800" strike="sngStrike" dirty="0"/>
              <a:t>Outhouse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99032D7-FDB3-4CB7-8740-5ACC2E0A3350}"/>
              </a:ext>
            </a:extLst>
          </p:cNvPr>
          <p:cNvCxnSpPr/>
          <p:nvPr/>
        </p:nvCxnSpPr>
        <p:spPr>
          <a:xfrm flipH="1" flipV="1">
            <a:off x="6667500" y="3315732"/>
            <a:ext cx="558800" cy="1004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F3EB857-A3C1-4486-BCE6-ED3BE82C2C03}"/>
              </a:ext>
            </a:extLst>
          </p:cNvPr>
          <p:cNvSpPr txBox="1"/>
          <p:nvPr/>
        </p:nvSpPr>
        <p:spPr>
          <a:xfrm>
            <a:off x="9137590" y="3610856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Pub to library</a:t>
            </a:r>
          </a:p>
          <a:p>
            <a:r>
              <a:rPr lang="en-US" sz="900" strike="sngStrike" dirty="0"/>
              <a:t>Beer cans (blond)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86EBAFB-E36B-4C32-B53A-767A5AA49BF7}"/>
              </a:ext>
            </a:extLst>
          </p:cNvPr>
          <p:cNvSpPr/>
          <p:nvPr/>
        </p:nvSpPr>
        <p:spPr>
          <a:xfrm>
            <a:off x="8575487" y="3131066"/>
            <a:ext cx="558800" cy="19450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B373039-C654-422C-8D35-9A80D2419B98}"/>
              </a:ext>
            </a:extLst>
          </p:cNvPr>
          <p:cNvCxnSpPr>
            <a:stCxn id="38" idx="2"/>
            <a:endCxn id="38" idx="0"/>
          </p:cNvCxnSpPr>
          <p:nvPr/>
        </p:nvCxnSpPr>
        <p:spPr>
          <a:xfrm flipV="1">
            <a:off x="8854887" y="3131066"/>
            <a:ext cx="0" cy="1945036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E13BC86-476C-41FF-AC98-FFA0249BC625}"/>
              </a:ext>
            </a:extLst>
          </p:cNvPr>
          <p:cNvSpPr txBox="1"/>
          <p:nvPr/>
        </p:nvSpPr>
        <p:spPr>
          <a:xfrm>
            <a:off x="9087095" y="4151602"/>
            <a:ext cx="2090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POLICE[1].</a:t>
            </a:r>
            <a:r>
              <a:rPr lang="en-US" strike="sngStrike" dirty="0" err="1"/>
              <a:t>sidestreet</a:t>
            </a:r>
            <a:endParaRPr lang="en-US" strike="sngStrike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BBF5151-0D9B-4101-A9FD-8D2E1516F48E}"/>
              </a:ext>
            </a:extLst>
          </p:cNvPr>
          <p:cNvSpPr txBox="1"/>
          <p:nvPr/>
        </p:nvSpPr>
        <p:spPr>
          <a:xfrm>
            <a:off x="10446501" y="3555130"/>
            <a:ext cx="15055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err="1"/>
              <a:t>Garage.phil</a:t>
            </a:r>
            <a:r>
              <a:rPr lang="en-US" sz="1000" strike="sngStrike" dirty="0"/>
              <a:t>/</a:t>
            </a:r>
            <a:r>
              <a:rPr lang="en-US" sz="1000" strike="sngStrike" dirty="0" err="1"/>
              <a:t>kim</a:t>
            </a:r>
            <a:endParaRPr lang="en-US" sz="1000" strike="sngStrike" dirty="0"/>
          </a:p>
          <a:p>
            <a:r>
              <a:rPr lang="en-US" sz="1000" strike="sngStrike" dirty="0"/>
              <a:t>Person closes odd </a:t>
            </a:r>
            <a:r>
              <a:rPr lang="en-US" sz="1000" strike="sngStrike" dirty="0" err="1"/>
              <a:t>garade</a:t>
            </a:r>
            <a:endParaRPr lang="en-US" sz="1000" strike="sngStrike" dirty="0"/>
          </a:p>
          <a:p>
            <a:r>
              <a:rPr lang="en-US" sz="1000" strike="sngStrike" dirty="0" err="1"/>
              <a:t>ejeculation</a:t>
            </a:r>
            <a:endParaRPr lang="en-US" sz="1000" strike="sngStrike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75F3DAA-1656-4994-A895-84C61703E217}"/>
              </a:ext>
            </a:extLst>
          </p:cNvPr>
          <p:cNvSpPr/>
          <p:nvPr/>
        </p:nvSpPr>
        <p:spPr>
          <a:xfrm>
            <a:off x="10521037" y="3580449"/>
            <a:ext cx="1431003" cy="646926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A5A8E39-9DC6-4A95-A7D4-58270541F387}"/>
              </a:ext>
            </a:extLst>
          </p:cNvPr>
          <p:cNvSpPr/>
          <p:nvPr/>
        </p:nvSpPr>
        <p:spPr>
          <a:xfrm>
            <a:off x="9212851" y="3470939"/>
            <a:ext cx="886718" cy="646926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3A38396-56F1-48CC-BCF3-D907A9FBD927}"/>
              </a:ext>
            </a:extLst>
          </p:cNvPr>
          <p:cNvSpPr txBox="1"/>
          <p:nvPr/>
        </p:nvSpPr>
        <p:spPr>
          <a:xfrm>
            <a:off x="9208524" y="3129524"/>
            <a:ext cx="2043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POLICE.50MPHzone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768D251-8317-45F1-97E0-A4F3A9399EAB}"/>
              </a:ext>
            </a:extLst>
          </p:cNvPr>
          <p:cNvSpPr txBox="1"/>
          <p:nvPr/>
        </p:nvSpPr>
        <p:spPr>
          <a:xfrm>
            <a:off x="8389440" y="2859151"/>
            <a:ext cx="1309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LAW LIBARY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F315553-2015-43D8-BE7C-7D09C5315495}"/>
              </a:ext>
            </a:extLst>
          </p:cNvPr>
          <p:cNvSpPr/>
          <p:nvPr/>
        </p:nvSpPr>
        <p:spPr>
          <a:xfrm>
            <a:off x="8750300" y="5058914"/>
            <a:ext cx="1309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LAW LIBARY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D91A81F8-BD02-463B-B04A-78E9B64C648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787" y="3087261"/>
            <a:ext cx="277330" cy="141003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211C30DF-F9CC-4C21-ADE3-489E62ABF159}"/>
              </a:ext>
            </a:extLst>
          </p:cNvPr>
          <p:cNvSpPr/>
          <p:nvPr/>
        </p:nvSpPr>
        <p:spPr>
          <a:xfrm>
            <a:off x="9407228" y="3044878"/>
            <a:ext cx="546143" cy="217342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259BEE6-88E4-4FB1-90D7-A2DCF351B342}"/>
              </a:ext>
            </a:extLst>
          </p:cNvPr>
          <p:cNvSpPr txBox="1"/>
          <p:nvPr/>
        </p:nvSpPr>
        <p:spPr>
          <a:xfrm>
            <a:off x="9363946" y="3044175"/>
            <a:ext cx="6110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§Stalking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687A842-642A-4404-8104-30F059096AA5}"/>
              </a:ext>
            </a:extLst>
          </p:cNvPr>
          <p:cNvSpPr txBox="1"/>
          <p:nvPr/>
        </p:nvSpPr>
        <p:spPr>
          <a:xfrm>
            <a:off x="8871183" y="5036561"/>
            <a:ext cx="22076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Teen 120lbs and </a:t>
            </a:r>
            <a:r>
              <a:rPr lang="en-US" sz="800" strike="sngStrike" dirty="0" err="1"/>
              <a:t>pament</a:t>
            </a:r>
            <a:r>
              <a:rPr lang="en-US" sz="800" strike="sngStrike" dirty="0"/>
              <a:t> Mexican in car at </a:t>
            </a:r>
            <a:r>
              <a:rPr lang="en-US" sz="800" strike="sngStrike" dirty="0" err="1"/>
              <a:t>libary</a:t>
            </a:r>
            <a:endParaRPr lang="en-US" sz="800" strike="sngStrike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B4129A8-DC87-4921-B89B-F39439DB2656}"/>
              </a:ext>
            </a:extLst>
          </p:cNvPr>
          <p:cNvSpPr/>
          <p:nvPr/>
        </p:nvSpPr>
        <p:spPr>
          <a:xfrm>
            <a:off x="8415932" y="2885208"/>
            <a:ext cx="3536108" cy="2437057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010799A-2AB6-4F44-B5F8-115176DE4712}"/>
              </a:ext>
            </a:extLst>
          </p:cNvPr>
          <p:cNvCxnSpPr/>
          <p:nvPr/>
        </p:nvCxnSpPr>
        <p:spPr>
          <a:xfrm flipV="1">
            <a:off x="7898104" y="2960133"/>
            <a:ext cx="4207204" cy="2222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19E70F71-66CB-42E4-A272-29103C72BF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202" y="4368244"/>
            <a:ext cx="824459" cy="824459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44C3373-2236-430C-96D4-34DE98C1F2DF}"/>
              </a:ext>
            </a:extLst>
          </p:cNvPr>
          <p:cNvCxnSpPr/>
          <p:nvPr/>
        </p:nvCxnSpPr>
        <p:spPr>
          <a:xfrm flipV="1">
            <a:off x="7354631" y="4290734"/>
            <a:ext cx="2499987" cy="853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3FD7341A-3BD9-44F1-AC55-AA80CEBFA25B}"/>
              </a:ext>
            </a:extLst>
          </p:cNvPr>
          <p:cNvSpPr txBox="1"/>
          <p:nvPr/>
        </p:nvSpPr>
        <p:spPr>
          <a:xfrm>
            <a:off x="6946900" y="4595859"/>
            <a:ext cx="14699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§Staling</a:t>
            </a:r>
          </a:p>
          <a:p>
            <a:r>
              <a:rPr lang="en-US" dirty="0"/>
              <a:t>COMPUTER 7</a:t>
            </a:r>
          </a:p>
          <a:p>
            <a:r>
              <a:rPr lang="en-US"/>
              <a:t>5:19PM age 7</a:t>
            </a:r>
          </a:p>
        </p:txBody>
      </p:sp>
    </p:spTree>
    <p:extLst>
      <p:ext uri="{BB962C8B-B14F-4D97-AF65-F5344CB8AC3E}">
        <p14:creationId xmlns:p14="http://schemas.microsoft.com/office/powerpoint/2010/main" val="42101895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70178"/>
            <a:ext cx="3431549" cy="17905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41C7F7-8CDF-4ACA-BA87-3CCDA93CB72D}"/>
              </a:ext>
            </a:extLst>
          </p:cNvPr>
          <p:cNvSpPr/>
          <p:nvPr/>
        </p:nvSpPr>
        <p:spPr>
          <a:xfrm>
            <a:off x="0" y="0"/>
            <a:ext cx="12192000" cy="8898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D116EB-8777-4EA0-82E9-29EE5B838257}"/>
              </a:ext>
            </a:extLst>
          </p:cNvPr>
          <p:cNvSpPr/>
          <p:nvPr/>
        </p:nvSpPr>
        <p:spPr>
          <a:xfrm>
            <a:off x="-16231" y="890179"/>
            <a:ext cx="12192000" cy="240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181" y="4276964"/>
            <a:ext cx="1119000" cy="11647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71700" y="3433099"/>
            <a:ext cx="6389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Markus von </a:t>
            </a:r>
            <a:r>
              <a:rPr lang="en-US" dirty="0" err="1"/>
              <a:t>Solms</a:t>
            </a:r>
            <a:r>
              <a:rPr lang="en-US" dirty="0"/>
              <a:t> ( WORMS)</a:t>
            </a:r>
          </a:p>
          <a:p>
            <a:r>
              <a:rPr lang="en-US" dirty="0"/>
              <a:t>Marlon </a:t>
            </a:r>
            <a:r>
              <a:rPr lang="en-US" strike="sngStrike" dirty="0" err="1"/>
              <a:t>zur</a:t>
            </a:r>
            <a:r>
              <a:rPr lang="en-US" strike="sngStrike" dirty="0"/>
              <a:t> </a:t>
            </a:r>
            <a:r>
              <a:rPr lang="en-US" strike="sngStrike" dirty="0" err="1"/>
              <a:t>niederweg</a:t>
            </a:r>
            <a:r>
              <a:rPr lang="en-US" strike="sngStrike" dirty="0"/>
              <a:t>(</a:t>
            </a:r>
            <a:r>
              <a:rPr lang="en-US" strike="sngStrike" dirty="0" err="1"/>
              <a:t>tnral</a:t>
            </a:r>
            <a:r>
              <a:rPr lang="en-US" strike="sngStrike" dirty="0"/>
              <a:t>) to down under (</a:t>
            </a:r>
            <a:r>
              <a:rPr lang="en-US" strike="sngStrike" dirty="0" err="1"/>
              <a:t>unterhause</a:t>
            </a:r>
            <a:r>
              <a:rPr lang="en-US" strike="sngStrike" dirty="0"/>
              <a:t> </a:t>
            </a:r>
            <a:r>
              <a:rPr lang="en-US" strike="sngStrike" dirty="0" err="1"/>
              <a:t>karlruhe</a:t>
            </a:r>
            <a:r>
              <a:rPr lang="en-US" strike="sngStrike" dirty="0"/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796569" y="3414734"/>
            <a:ext cx="1197331" cy="4064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MARK(US)</a:t>
            </a:r>
          </a:p>
        </p:txBody>
      </p:sp>
      <p:sp>
        <p:nvSpPr>
          <p:cNvPr id="10" name="Rectangle 9"/>
          <p:cNvSpPr/>
          <p:nvPr/>
        </p:nvSpPr>
        <p:spPr>
          <a:xfrm>
            <a:off x="812800" y="3935434"/>
            <a:ext cx="1181100" cy="4064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DANIEL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917354" y="4276964"/>
            <a:ext cx="1981200" cy="1164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2250736" y="4190504"/>
            <a:ext cx="1119000" cy="1224177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917354" y="4425265"/>
            <a:ext cx="1488827" cy="40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993900" y="3541734"/>
            <a:ext cx="2832100" cy="279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4926" y="342865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795" y="393543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1995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89600" y="1247792"/>
            <a:ext cx="37289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FBI:WMD</a:t>
            </a:r>
            <a:r>
              <a:rPr lang="en-US" sz="4800" dirty="0"/>
              <a:t> $4B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0909" y="4079430"/>
            <a:ext cx="4121150" cy="250486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4446" y="4210082"/>
            <a:ext cx="3754031" cy="2551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281" y="5897571"/>
            <a:ext cx="1143097" cy="79170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148766" y="5427997"/>
            <a:ext cx="15359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Prostation</a:t>
            </a:r>
            <a:r>
              <a:rPr lang="en-US" sz="800" strike="sngStrike" dirty="0"/>
              <a:t> baby vagina</a:t>
            </a:r>
          </a:p>
          <a:p>
            <a:r>
              <a:rPr lang="en-US" sz="800" strike="sngStrike" dirty="0" err="1"/>
              <a:t>Boulemi</a:t>
            </a:r>
            <a:r>
              <a:rPr lang="en-US" sz="800" strike="sngStrike" dirty="0"/>
              <a:t> jot/</a:t>
            </a:r>
            <a:r>
              <a:rPr lang="en-US" sz="800" strike="sngStrike" dirty="0" err="1"/>
              <a:t>joti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stefans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girlfined</a:t>
            </a:r>
            <a:endParaRPr lang="en-US" sz="800" strike="sngStrike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2259214" y="5897572"/>
            <a:ext cx="1425550" cy="850642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1752600" y="5766551"/>
            <a:ext cx="2210747" cy="817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195093" y="6584293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[x] no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5011151" y="3244334"/>
            <a:ext cx="2169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karlsruhe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 center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27" y="4367615"/>
            <a:ext cx="1390650" cy="82391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68" y="5499957"/>
            <a:ext cx="955339" cy="119298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B86EF6C-16AE-4141-AD3F-10E50162FE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467" y="1270178"/>
            <a:ext cx="2218931" cy="221321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1010521" y="5492519"/>
            <a:ext cx="1119000" cy="1224177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76200" y="4958338"/>
            <a:ext cx="18219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!41.ATB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5438" y="5709018"/>
            <a:ext cx="2793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ATOMCLOCIK(§</a:t>
            </a:r>
            <a:r>
              <a:rPr lang="en-US" dirty="0" err="1"/>
              <a:t>Aggrevated</a:t>
            </a:r>
            <a:r>
              <a:rPr lang="en-US" dirty="0"/>
              <a:t> </a:t>
            </a:r>
            <a:r>
              <a:rPr lang="en-US" dirty="0" err="1"/>
              <a:t>Idnetyt</a:t>
            </a:r>
            <a:r>
              <a:rPr lang="en-US" dirty="0"/>
              <a:t> Theft) </a:t>
            </a:r>
          </a:p>
          <a:p>
            <a:r>
              <a:rPr lang="en-US" dirty="0"/>
              <a:t>and document </a:t>
            </a:r>
            <a:r>
              <a:rPr lang="en-US" dirty="0" err="1"/>
              <a:t>fruand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689600" y="1992931"/>
            <a:ext cx="3361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V2:FBI:KIDNAPING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9495" y="5468373"/>
            <a:ext cx="44979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https://www.interpol.int/en/Crimes/Counterfeit-currency-and-security-documents/Identity-and-travel-document-fraud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210013" y="2460319"/>
            <a:ext cx="3964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Pub. L. 101-649 Immigration Act of 1990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140" y="2892099"/>
            <a:ext cx="2389354" cy="133803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965" y="3662461"/>
            <a:ext cx="547621" cy="54762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700" y="3719793"/>
            <a:ext cx="1679473" cy="48214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497" y="1221871"/>
            <a:ext cx="1809750" cy="1190625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7403194" y="2855253"/>
            <a:ext cx="1962794" cy="1362311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757" y="2877475"/>
            <a:ext cx="373372" cy="388646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7403194" y="2855253"/>
            <a:ext cx="391009" cy="410867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7549809" y="3211181"/>
            <a:ext cx="1589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BIG_DESSIONS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575943" y="3564294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2 people missing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9614965" y="3483395"/>
            <a:ext cx="773635" cy="1348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957" y="4067747"/>
            <a:ext cx="502231" cy="27515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8653189" y="4079430"/>
            <a:ext cx="1871371" cy="1225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2314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118D92-0C5B-43CE-8596-23AC471F155D}"/>
              </a:ext>
            </a:extLst>
          </p:cNvPr>
          <p:cNvSpPr/>
          <p:nvPr/>
        </p:nvSpPr>
        <p:spPr>
          <a:xfrm>
            <a:off x="0" y="0"/>
            <a:ext cx="12192000" cy="8898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4C0049-5607-4903-BC02-A35498813454}"/>
              </a:ext>
            </a:extLst>
          </p:cNvPr>
          <p:cNvSpPr/>
          <p:nvPr/>
        </p:nvSpPr>
        <p:spPr>
          <a:xfrm>
            <a:off x="-384" y="889870"/>
            <a:ext cx="12192000" cy="240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5074B5-0544-4D9C-8FF3-D275CA721581}"/>
              </a:ext>
            </a:extLst>
          </p:cNvPr>
          <p:cNvSpPr/>
          <p:nvPr/>
        </p:nvSpPr>
        <p:spPr>
          <a:xfrm>
            <a:off x="1046154" y="1504434"/>
            <a:ext cx="3521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wax </a:t>
            </a:r>
            <a:r>
              <a:rPr lang="en-US" strike="sngStrike" dirty="0" err="1"/>
              <a:t>kerzen</a:t>
            </a:r>
            <a:r>
              <a:rPr lang="en-US" strike="sngStrike" dirty="0"/>
              <a:t> table </a:t>
            </a:r>
            <a:r>
              <a:rPr lang="en-US" strike="sngStrike" dirty="0" err="1"/>
              <a:t>lilo</a:t>
            </a:r>
            <a:r>
              <a:rPr lang="en-US" strike="sngStrike" dirty="0"/>
              <a:t> wanders </a:t>
            </a:r>
            <a:r>
              <a:rPr lang="en-US" strike="sngStrike" dirty="0" err="1"/>
              <a:t>essen</a:t>
            </a:r>
            <a:endParaRPr lang="en-US" strike="sngStrike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CE913C8-8BC8-438D-BF75-EFB713AC4F91}"/>
              </a:ext>
            </a:extLst>
          </p:cNvPr>
          <p:cNvCxnSpPr/>
          <p:nvPr/>
        </p:nvCxnSpPr>
        <p:spPr>
          <a:xfrm>
            <a:off x="342900" y="2020170"/>
            <a:ext cx="11544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79C6060-B57D-4B63-B938-6DF708265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101" y="3544889"/>
            <a:ext cx="919436" cy="784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07CA42-C74C-4120-88EA-F5AF340952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187" y="2809875"/>
            <a:ext cx="741600" cy="11144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002E2B-DE38-422F-8D78-0B01DEAF85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190" y="2835276"/>
            <a:ext cx="977900" cy="9822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5DC6A8-83FD-480D-8FBC-145E09902A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381" y="2810294"/>
            <a:ext cx="1114403" cy="111440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65E6FA5-9127-453A-95A0-67087C593B60}"/>
              </a:ext>
            </a:extLst>
          </p:cNvPr>
          <p:cNvCxnSpPr/>
          <p:nvPr/>
        </p:nvCxnSpPr>
        <p:spPr>
          <a:xfrm>
            <a:off x="2311400" y="2809875"/>
            <a:ext cx="5905500" cy="784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997D0BD-E95E-48F4-8142-BED5195617B1}"/>
              </a:ext>
            </a:extLst>
          </p:cNvPr>
          <p:cNvSpPr txBox="1"/>
          <p:nvPr/>
        </p:nvSpPr>
        <p:spPr>
          <a:xfrm>
            <a:off x="2327297" y="2224006"/>
            <a:ext cx="4822802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CHECKPONT CHARLIE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2DD9F13-3977-4B24-8D64-98EBDA9A52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828" y="3625851"/>
            <a:ext cx="596899" cy="5968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A9425E9-76E1-4978-9951-0649F814CA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087" y="3544889"/>
            <a:ext cx="1156717" cy="67786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34105BA-D0A1-4173-A3F0-A7CF4D49D5DA}"/>
              </a:ext>
            </a:extLst>
          </p:cNvPr>
          <p:cNvSpPr/>
          <p:nvPr/>
        </p:nvSpPr>
        <p:spPr>
          <a:xfrm>
            <a:off x="3164582" y="2098772"/>
            <a:ext cx="4769479" cy="1867612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E91D5B0-D999-463C-A8D7-17FEA489BEC4}"/>
              </a:ext>
            </a:extLst>
          </p:cNvPr>
          <p:cNvCxnSpPr/>
          <p:nvPr/>
        </p:nvCxnSpPr>
        <p:spPr>
          <a:xfrm flipV="1">
            <a:off x="1587500" y="3035300"/>
            <a:ext cx="6083300" cy="1293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53DF13B-5B58-4E25-B622-399930826B92}"/>
              </a:ext>
            </a:extLst>
          </p:cNvPr>
          <p:cNvCxnSpPr/>
          <p:nvPr/>
        </p:nvCxnSpPr>
        <p:spPr>
          <a:xfrm>
            <a:off x="241300" y="4940300"/>
            <a:ext cx="11645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DF212321-7E48-45EA-9216-5B3243F81D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243" y="3060700"/>
            <a:ext cx="533400" cy="53340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ACD45E-125C-43F6-9698-32AC2D0C83F7}"/>
              </a:ext>
            </a:extLst>
          </p:cNvPr>
          <p:cNvCxnSpPr/>
          <p:nvPr/>
        </p:nvCxnSpPr>
        <p:spPr>
          <a:xfrm>
            <a:off x="4940300" y="3035300"/>
            <a:ext cx="1708504" cy="3937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F1E63E66-A067-4F1F-A1C3-F719D388B9ED}"/>
              </a:ext>
            </a:extLst>
          </p:cNvPr>
          <p:cNvSpPr/>
          <p:nvPr/>
        </p:nvSpPr>
        <p:spPr>
          <a:xfrm>
            <a:off x="2401643" y="2535534"/>
            <a:ext cx="4769479" cy="1867612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085798-1EE6-4511-9255-1F3DF1E8C493}"/>
              </a:ext>
            </a:extLst>
          </p:cNvPr>
          <p:cNvSpPr/>
          <p:nvPr/>
        </p:nvSpPr>
        <p:spPr>
          <a:xfrm>
            <a:off x="2099434" y="4892949"/>
            <a:ext cx="3682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2000 </a:t>
            </a:r>
            <a:r>
              <a:rPr lang="en-US" strike="sngStrike" dirty="0" err="1"/>
              <a:t>cebit</a:t>
            </a:r>
            <a:r>
              <a:rPr lang="en-US" strike="sngStrike" dirty="0"/>
              <a:t> </a:t>
            </a:r>
            <a:r>
              <a:rPr lang="en-US" strike="sngStrike" dirty="0" err="1"/>
              <a:t>hannover</a:t>
            </a:r>
            <a:r>
              <a:rPr lang="en-US" strike="sngStrike" dirty="0"/>
              <a:t> </a:t>
            </a:r>
            <a:r>
              <a:rPr lang="en-US" strike="sngStrike" dirty="0" err="1"/>
              <a:t>hewlett</a:t>
            </a:r>
            <a:r>
              <a:rPr lang="en-US" strike="sngStrike" dirty="0"/>
              <a:t> </a:t>
            </a:r>
            <a:r>
              <a:rPr lang="en-US" strike="sngStrike" dirty="0" err="1"/>
              <a:t>packard</a:t>
            </a:r>
            <a:endParaRPr lang="en-US" strike="sngStrike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7873EC5-6F2E-4F42-875E-6AC8068F37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911" y="5604963"/>
            <a:ext cx="596899" cy="5968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7D8257-3E24-48DF-9B8C-FD54D0EA94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182" y="5289460"/>
            <a:ext cx="812400" cy="130810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181D233-5A7F-470D-9791-457B0847B177}"/>
              </a:ext>
            </a:extLst>
          </p:cNvPr>
          <p:cNvCxnSpPr/>
          <p:nvPr/>
        </p:nvCxnSpPr>
        <p:spPr>
          <a:xfrm flipV="1">
            <a:off x="8236546" y="5073721"/>
            <a:ext cx="1745457" cy="1160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15FB0105-9F92-4EFC-A106-64CE64E0215B}"/>
              </a:ext>
            </a:extLst>
          </p:cNvPr>
          <p:cNvSpPr/>
          <p:nvPr/>
        </p:nvSpPr>
        <p:spPr>
          <a:xfrm>
            <a:off x="3468134" y="5555993"/>
            <a:ext cx="831057" cy="806482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E77415-BC25-42A3-A049-C6BDA0FB956C}"/>
              </a:ext>
            </a:extLst>
          </p:cNvPr>
          <p:cNvSpPr txBox="1"/>
          <p:nvPr/>
        </p:nvSpPr>
        <p:spPr>
          <a:xfrm>
            <a:off x="199374" y="5228321"/>
            <a:ext cx="2229008" cy="64633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KING </a:t>
            </a:r>
            <a:r>
              <a:rPr lang="en-US" dirty="0" err="1">
                <a:solidFill>
                  <a:schemeClr val="bg1"/>
                </a:solidFill>
              </a:rPr>
              <a:t>Peterssson</a:t>
            </a:r>
            <a:r>
              <a:rPr lang="en-US" dirty="0">
                <a:solidFill>
                  <a:schemeClr val="bg1"/>
                </a:solidFill>
              </a:rPr>
              <a:t> Seed</a:t>
            </a:r>
          </a:p>
          <a:p>
            <a:r>
              <a:rPr lang="en-US" dirty="0">
                <a:solidFill>
                  <a:schemeClr val="bg1"/>
                </a:solidFill>
              </a:rPr>
              <a:t>Diaz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544FFD-6C3E-4714-A058-3B6EA0C5E850}"/>
              </a:ext>
            </a:extLst>
          </p:cNvPr>
          <p:cNvSpPr txBox="1"/>
          <p:nvPr/>
        </p:nvSpPr>
        <p:spPr>
          <a:xfrm>
            <a:off x="146368" y="5787146"/>
            <a:ext cx="28822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KING.PENGON.ema</a:t>
            </a:r>
            <a:endParaRPr lang="en-US" strike="sngStrike" dirty="0"/>
          </a:p>
          <a:p>
            <a:r>
              <a:rPr lang="en-US" strike="sngStrike" dirty="0" err="1"/>
              <a:t>hun</a:t>
            </a:r>
            <a:r>
              <a:rPr lang="en-US" strike="sngStrike" dirty="0"/>
              <a:t>,.deere.cat HOCME:SOPY</a:t>
            </a:r>
          </a:p>
          <a:p>
            <a:r>
              <a:rPr lang="en-US" strike="sngStrike" dirty="0" err="1"/>
              <a:t>Kindom</a:t>
            </a:r>
            <a:r>
              <a:rPr lang="en-US" strike="sngStrike" dirty="0"/>
              <a:t> Cum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F1B513C-55FC-4972-9733-9070CDD1D8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82561" y="4981970"/>
            <a:ext cx="2960612" cy="164721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86D49CE-0077-4E72-B2D8-9C3327551FD0}"/>
              </a:ext>
            </a:extLst>
          </p:cNvPr>
          <p:cNvSpPr/>
          <p:nvPr/>
        </p:nvSpPr>
        <p:spPr>
          <a:xfrm>
            <a:off x="9079502" y="4962849"/>
            <a:ext cx="3112498" cy="711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KING.WAR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92FBFF2-3AB8-41CA-8A9A-5DD825739B7C}"/>
              </a:ext>
            </a:extLst>
          </p:cNvPr>
          <p:cNvCxnSpPr/>
          <p:nvPr/>
        </p:nvCxnSpPr>
        <p:spPr>
          <a:xfrm flipH="1" flipV="1">
            <a:off x="3455911" y="5289460"/>
            <a:ext cx="1193876" cy="1421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8A7A3C9-CF8A-4561-8496-3231F44644AC}"/>
              </a:ext>
            </a:extLst>
          </p:cNvPr>
          <p:cNvSpPr txBox="1"/>
          <p:nvPr/>
        </p:nvSpPr>
        <p:spPr>
          <a:xfrm>
            <a:off x="9515474" y="5644964"/>
            <a:ext cx="477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</a:t>
            </a:r>
          </a:p>
          <a:p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3C18C1F-FFE6-40E4-AA37-790BF51B13E1}"/>
              </a:ext>
            </a:extLst>
          </p:cNvPr>
          <p:cNvSpPr/>
          <p:nvPr/>
        </p:nvSpPr>
        <p:spPr>
          <a:xfrm>
            <a:off x="8673117" y="5903412"/>
            <a:ext cx="3731342" cy="923330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ATOMCLOCK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ACA7AEF-0491-4355-B11C-741971DFC5F2}"/>
              </a:ext>
            </a:extLst>
          </p:cNvPr>
          <p:cNvSpPr txBox="1"/>
          <p:nvPr/>
        </p:nvSpPr>
        <p:spPr>
          <a:xfrm>
            <a:off x="231508" y="6574780"/>
            <a:ext cx="4967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nonPoliceCorutLogica.nonPOlcieCfg.41</a:t>
            </a:r>
            <a:r>
              <a:rPr lang="en-US" sz="800" strike="sngStrike" dirty="0"/>
              <a:t>.ibm.lapcorp.KINDOMCUM.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9BB7908-CC8C-4FB1-8D4A-026EEC8498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3274" y="5896587"/>
            <a:ext cx="941379" cy="7656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3DDBEF-A52D-47EB-8B59-0760A5FE3297}"/>
              </a:ext>
            </a:extLst>
          </p:cNvPr>
          <p:cNvSpPr txBox="1"/>
          <p:nvPr/>
        </p:nvSpPr>
        <p:spPr>
          <a:xfrm>
            <a:off x="2099434" y="4693165"/>
            <a:ext cx="664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LEVEL: </a:t>
            </a:r>
            <a:r>
              <a:rPr lang="en-US" dirty="0" err="1"/>
              <a:t>G.VIRGINA.MARY.KING.</a:t>
            </a:r>
            <a:r>
              <a:rPr lang="en-US" strike="sngStrike" dirty="0" err="1"/>
              <a:t>apple.touch.ibm.lapcorp</a:t>
            </a:r>
            <a:r>
              <a:rPr lang="en-US" dirty="0" err="1"/>
              <a:t>.nonPolcCourt</a:t>
            </a:r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31D6017-C844-4C2B-936A-86279DDC04E8}"/>
              </a:ext>
            </a:extLst>
          </p:cNvPr>
          <p:cNvCxnSpPr/>
          <p:nvPr/>
        </p:nvCxnSpPr>
        <p:spPr>
          <a:xfrm flipV="1">
            <a:off x="-384" y="4400995"/>
            <a:ext cx="12192000" cy="438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DDC5E99-8D44-4430-8E70-B625C10CD8C3}"/>
              </a:ext>
            </a:extLst>
          </p:cNvPr>
          <p:cNvCxnSpPr/>
          <p:nvPr/>
        </p:nvCxnSpPr>
        <p:spPr>
          <a:xfrm>
            <a:off x="9079502" y="4042548"/>
            <a:ext cx="0" cy="797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8EEE70C8-1DFE-4427-8700-F0B8788149FF}"/>
              </a:ext>
            </a:extLst>
          </p:cNvPr>
          <p:cNvSpPr/>
          <p:nvPr/>
        </p:nvSpPr>
        <p:spPr>
          <a:xfrm rot="5400000">
            <a:off x="8995987" y="4087712"/>
            <a:ext cx="726404" cy="565144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687456E-FF94-4FB9-A36C-23555CC8E3DA}"/>
              </a:ext>
            </a:extLst>
          </p:cNvPr>
          <p:cNvSpPr txBox="1"/>
          <p:nvPr/>
        </p:nvSpPr>
        <p:spPr>
          <a:xfrm>
            <a:off x="9091909" y="4252460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81</a:t>
            </a:r>
            <a:r>
              <a:rPr lang="en-US" sz="800" strike="sngStrike" dirty="0"/>
              <a:t>. asshole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84B72CC-F37F-481A-A69D-3266110BB850}"/>
              </a:ext>
            </a:extLst>
          </p:cNvPr>
          <p:cNvSpPr txBox="1"/>
          <p:nvPr/>
        </p:nvSpPr>
        <p:spPr>
          <a:xfrm>
            <a:off x="9464324" y="4500202"/>
            <a:ext cx="1583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SQ.</a:t>
            </a:r>
            <a:r>
              <a:rPr lang="en-US" strike="sngStrike" dirty="0" err="1"/>
              <a:t>Dealth</a:t>
            </a:r>
            <a:r>
              <a:rPr lang="en-US" strike="sngStrike" dirty="0"/>
              <a:t> Row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8631B1F-3C3B-41C3-BE92-13D0B154B571}"/>
              </a:ext>
            </a:extLst>
          </p:cNvPr>
          <p:cNvSpPr/>
          <p:nvPr/>
        </p:nvSpPr>
        <p:spPr>
          <a:xfrm>
            <a:off x="11047578" y="4400995"/>
            <a:ext cx="1144038" cy="405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&amp;</a:t>
            </a:r>
            <a:r>
              <a:rPr lang="en-US" strike="sngStrike" dirty="0" err="1"/>
              <a:t>btn</a:t>
            </a:r>
            <a:r>
              <a:rPr lang="en-US" strike="sngStrike" dirty="0"/>
              <a:t> like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A5C4607-1FED-45C7-A83E-26AA5417E9B1}"/>
              </a:ext>
            </a:extLst>
          </p:cNvPr>
          <p:cNvSpPr txBox="1"/>
          <p:nvPr/>
        </p:nvSpPr>
        <p:spPr>
          <a:xfrm>
            <a:off x="10312585" y="4350919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DFEBB23-0C9E-45E4-94CB-C134E30635FE}"/>
              </a:ext>
            </a:extLst>
          </p:cNvPr>
          <p:cNvSpPr txBox="1"/>
          <p:nvPr/>
        </p:nvSpPr>
        <p:spPr>
          <a:xfrm>
            <a:off x="10492535" y="4666911"/>
            <a:ext cx="17817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trike="sngStrike" dirty="0" err="1">
                <a:solidFill>
                  <a:schemeClr val="bg1"/>
                </a:solidFill>
              </a:rPr>
              <a:t>Cebit</a:t>
            </a:r>
            <a:r>
              <a:rPr lang="en-US" strike="sngStrike" dirty="0">
                <a:solidFill>
                  <a:schemeClr val="bg1"/>
                </a:solidFill>
              </a:rPr>
              <a:t>, </a:t>
            </a:r>
            <a:r>
              <a:rPr lang="en-US" dirty="0">
                <a:solidFill>
                  <a:schemeClr val="bg1"/>
                </a:solidFill>
              </a:rPr>
              <a:t>KING.JOEB</a:t>
            </a:r>
          </a:p>
        </p:txBody>
      </p:sp>
    </p:spTree>
    <p:extLst>
      <p:ext uri="{BB962C8B-B14F-4D97-AF65-F5344CB8AC3E}">
        <p14:creationId xmlns:p14="http://schemas.microsoft.com/office/powerpoint/2010/main" val="2578602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41C7F7-8CDF-4ACA-BA87-3CCDA93CB72D}"/>
              </a:ext>
            </a:extLst>
          </p:cNvPr>
          <p:cNvSpPr/>
          <p:nvPr/>
        </p:nvSpPr>
        <p:spPr>
          <a:xfrm>
            <a:off x="0" y="0"/>
            <a:ext cx="12192000" cy="8898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D116EB-8777-4EA0-82E9-29EE5B838257}"/>
              </a:ext>
            </a:extLst>
          </p:cNvPr>
          <p:cNvSpPr/>
          <p:nvPr/>
        </p:nvSpPr>
        <p:spPr>
          <a:xfrm>
            <a:off x="-384" y="889870"/>
            <a:ext cx="12192000" cy="240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848539" y="2020170"/>
            <a:ext cx="33638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cupertino</a:t>
            </a:r>
            <a:r>
              <a:rPr lang="en-US" dirty="0"/>
              <a:t>, California</a:t>
            </a:r>
          </a:p>
          <a:p>
            <a:r>
              <a:rPr lang="en-US" dirty="0"/>
              <a:t>	  pub Duke of Edinburgh</a:t>
            </a:r>
          </a:p>
        </p:txBody>
      </p:sp>
      <p:sp>
        <p:nvSpPr>
          <p:cNvPr id="7" name="Rectangle 6"/>
          <p:cNvSpPr/>
          <p:nvPr/>
        </p:nvSpPr>
        <p:spPr>
          <a:xfrm>
            <a:off x="848539" y="2910040"/>
            <a:ext cx="48783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dirty="0">
                <a:solidFill>
                  <a:srgbClr val="202124"/>
                </a:solidFill>
                <a:latin typeface="Google Sans"/>
              </a:rPr>
              <a:t>Catherine Chen - State Farm Insurance Agent</a:t>
            </a:r>
          </a:p>
          <a:p>
            <a:pPr fontAlgn="base"/>
            <a:r>
              <a:rPr lang="en-US" sz="900" b="0" i="0" strike="sngStrike" dirty="0">
                <a:solidFill>
                  <a:srgbClr val="202124"/>
                </a:solidFill>
                <a:effectLst/>
                <a:latin typeface="Google Sans"/>
              </a:rPr>
              <a:t>$1 </a:t>
            </a:r>
            <a:r>
              <a:rPr lang="en-US" sz="900" b="0" i="0" strike="sngStrike" dirty="0" err="1">
                <a:solidFill>
                  <a:srgbClr val="202124"/>
                </a:solidFill>
                <a:effectLst/>
                <a:latin typeface="Google Sans"/>
              </a:rPr>
              <a:t>Miions</a:t>
            </a:r>
            <a:r>
              <a:rPr lang="en-US" sz="900" b="0" i="0" strike="sngStrike" dirty="0">
                <a:solidFill>
                  <a:srgbClr val="202124"/>
                </a:solidFill>
                <a:effectLst/>
                <a:latin typeface="Google Sans"/>
              </a:rPr>
              <a:t> – </a:t>
            </a:r>
            <a:r>
              <a:rPr lang="en-US" sz="900" b="0" i="0" strike="sngStrike" dirty="0" err="1">
                <a:solidFill>
                  <a:srgbClr val="202124"/>
                </a:solidFill>
                <a:effectLst/>
                <a:latin typeface="Google Sans"/>
              </a:rPr>
              <a:t>Realstat</a:t>
            </a:r>
            <a:r>
              <a:rPr lang="en-US" sz="900" b="0" i="0" strike="sngStrike" dirty="0">
                <a:solidFill>
                  <a:srgbClr val="202124"/>
                </a:solidFill>
                <a:effectLst/>
                <a:latin typeface="Google Sans"/>
              </a:rPr>
              <a:t> Offer or 2. maybe more it sucks.</a:t>
            </a:r>
          </a:p>
          <a:p>
            <a:pPr fontAlgn="base"/>
            <a:r>
              <a:rPr lang="en-US" sz="900" strike="sngStrike" dirty="0">
                <a:solidFill>
                  <a:srgbClr val="202124"/>
                </a:solidFill>
                <a:latin typeface="Google Sans"/>
              </a:rPr>
              <a:t>1millons with s in </a:t>
            </a:r>
            <a:r>
              <a:rPr lang="en-US" sz="900" strike="sngStrike" dirty="0" err="1">
                <a:solidFill>
                  <a:srgbClr val="202124"/>
                </a:solidFill>
                <a:latin typeface="Google Sans"/>
              </a:rPr>
              <a:t>chinese</a:t>
            </a:r>
            <a:endParaRPr lang="en-US" sz="900" b="0" i="0" strike="sngStrike" dirty="0">
              <a:solidFill>
                <a:srgbClr val="202124"/>
              </a:solidFill>
              <a:effectLst/>
              <a:latin typeface="Google Sans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57263" y="2666501"/>
            <a:ext cx="6057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957263" y="3790450"/>
            <a:ext cx="6057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848539" y="4024530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202124"/>
                </a:solidFill>
                <a:latin typeface="Google Sans"/>
              </a:rPr>
              <a:t>Cupertino Market</a:t>
            </a:r>
            <a:endParaRPr lang="en-US" b="0" i="0" u="sng" strike="noStrike" dirty="0">
              <a:solidFill>
                <a:srgbClr val="202124"/>
              </a:solidFill>
              <a:effectLst/>
              <a:latin typeface="Google San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374277" y="4270576"/>
            <a:ext cx="3415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3rd street supermarket, fort </a:t>
            </a:r>
            <a:r>
              <a:rPr lang="en-US" dirty="0" err="1"/>
              <a:t>worht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613570" y="1034734"/>
            <a:ext cx="722858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VIRGINA</a:t>
            </a:r>
            <a:r>
              <a:rPr lang="en-US" dirty="0"/>
              <a:t> </a:t>
            </a:r>
            <a:r>
              <a:rPr lang="en-US" dirty="0" err="1"/>
              <a:t>ibm</a:t>
            </a:r>
            <a:r>
              <a:rPr lang="en-US" dirty="0"/>
              <a:t> NYSE </a:t>
            </a:r>
            <a:r>
              <a:rPr lang="en-US" dirty="0" err="1"/>
              <a:t>dtcc</a:t>
            </a:r>
            <a:r>
              <a:rPr lang="en-US" dirty="0"/>
              <a:t>  </a:t>
            </a:r>
            <a:r>
              <a:rPr lang="en-US" dirty="0" err="1"/>
              <a:t>Raply</a:t>
            </a:r>
            <a:r>
              <a:rPr lang="en-US" dirty="0"/>
              <a:t> </a:t>
            </a:r>
            <a:r>
              <a:rPr lang="en-US" dirty="0" err="1"/>
              <a:t>Eustach</a:t>
            </a:r>
            <a:r>
              <a:rPr lang="en-US" dirty="0"/>
              <a:t>: </a:t>
            </a:r>
            <a:r>
              <a:rPr lang="en-US" strike="sngStrike" dirty="0"/>
              <a:t>I am an online expert in chat</a:t>
            </a:r>
          </a:p>
          <a:p>
            <a:r>
              <a:rPr lang="en-US" dirty="0"/>
              <a:t>FORT WORHT			SQ. </a:t>
            </a:r>
            <a:r>
              <a:rPr lang="en-US" strike="sngStrike" dirty="0"/>
              <a:t>google </a:t>
            </a:r>
            <a:r>
              <a:rPr lang="en-US" strike="sngStrike" dirty="0" err="1"/>
              <a:t>groups</a:t>
            </a:r>
            <a:r>
              <a:rPr lang="en-US" dirty="0" err="1"/>
              <a:t>.KOCHEMAN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7529513" y="3790450"/>
            <a:ext cx="40957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48539" y="4771525"/>
            <a:ext cx="6057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529513" y="4771525"/>
            <a:ext cx="4620317" cy="37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581321" y="1968208"/>
            <a:ext cx="1585912" cy="529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Facebook</a:t>
            </a:r>
          </a:p>
        </p:txBody>
      </p:sp>
      <p:sp>
        <p:nvSpPr>
          <p:cNvPr id="20" name="Rectangle 19"/>
          <p:cNvSpPr/>
          <p:nvPr/>
        </p:nvSpPr>
        <p:spPr>
          <a:xfrm>
            <a:off x="9145039" y="1968208"/>
            <a:ext cx="3014662" cy="52940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ATOMCLOCK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269336" y="1229544"/>
            <a:ext cx="18658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SMB</a:t>
            </a:r>
          </a:p>
          <a:p>
            <a:r>
              <a:rPr lang="en-US" strike="sngStrike" dirty="0"/>
              <a:t>JM</a:t>
            </a:r>
          </a:p>
          <a:p>
            <a:r>
              <a:rPr lang="en-US" dirty="0"/>
              <a:t>JB  CREDIT FRAUD</a:t>
            </a:r>
          </a:p>
          <a:p>
            <a:r>
              <a:rPr lang="en-US" strike="sngStrike" dirty="0"/>
              <a:t>JM</a:t>
            </a:r>
          </a:p>
          <a:p>
            <a:r>
              <a:rPr lang="en-US" strike="sngStrike" dirty="0"/>
              <a:t>JP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77" y="1242363"/>
            <a:ext cx="890140" cy="771455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247477" y="1229544"/>
            <a:ext cx="890140" cy="10033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247478" y="1236011"/>
            <a:ext cx="890140" cy="732197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385763" y="1229544"/>
            <a:ext cx="751854" cy="10033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1614488" y="1182262"/>
            <a:ext cx="711395" cy="594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1766888" y="1334662"/>
            <a:ext cx="711395" cy="594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1919288" y="1487062"/>
            <a:ext cx="711395" cy="594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335754" y="1536201"/>
            <a:ext cx="302114" cy="24678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827512" y="1628090"/>
            <a:ext cx="302114" cy="24678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970185" y="1252290"/>
            <a:ext cx="302114" cy="24678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>
            <a:endCxn id="33" idx="2"/>
          </p:cNvCxnSpPr>
          <p:nvPr/>
        </p:nvCxnSpPr>
        <p:spPr>
          <a:xfrm flipV="1">
            <a:off x="1614488" y="1751481"/>
            <a:ext cx="213024" cy="481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32" idx="6"/>
          </p:cNvCxnSpPr>
          <p:nvPr/>
        </p:nvCxnSpPr>
        <p:spPr>
          <a:xfrm flipV="1">
            <a:off x="2607556" y="1659592"/>
            <a:ext cx="30312" cy="644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1" idx="0"/>
            <a:endCxn id="34" idx="7"/>
          </p:cNvCxnSpPr>
          <p:nvPr/>
        </p:nvCxnSpPr>
        <p:spPr>
          <a:xfrm flipV="1">
            <a:off x="1825730" y="1288430"/>
            <a:ext cx="402325" cy="2736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581321" y="2940993"/>
            <a:ext cx="2082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Google Sans"/>
              </a:rPr>
              <a:t>United HealthCare</a:t>
            </a:r>
            <a:endParaRPr lang="en-US" b="0" i="0" dirty="0">
              <a:solidFill>
                <a:srgbClr val="202124"/>
              </a:solidFill>
              <a:effectLst/>
              <a:latin typeface="Google Sans"/>
            </a:endParaRPr>
          </a:p>
        </p:txBody>
      </p:sp>
      <p:sp>
        <p:nvSpPr>
          <p:cNvPr id="42" name="TextBox 41"/>
          <p:cNvSpPr txBox="1"/>
          <p:nvPr/>
        </p:nvSpPr>
        <p:spPr>
          <a:xfrm flipH="1">
            <a:off x="3767339" y="5510366"/>
            <a:ext cx="73199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OF MY FUCKING PROTPER </a:t>
            </a:r>
            <a:r>
              <a:rPr lang="en-US" sz="6600" b="1" dirty="0"/>
              <a:t>ASSHOLE</a:t>
            </a:r>
          </a:p>
        </p:txBody>
      </p:sp>
      <p:sp>
        <p:nvSpPr>
          <p:cNvPr id="43" name="Oval 42"/>
          <p:cNvSpPr/>
          <p:nvPr/>
        </p:nvSpPr>
        <p:spPr>
          <a:xfrm>
            <a:off x="9839671" y="5029200"/>
            <a:ext cx="1950478" cy="151511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0566420" y="5990314"/>
            <a:ext cx="85950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3543300" y="5830284"/>
            <a:ext cx="5857875" cy="5825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3398895" y="5698265"/>
            <a:ext cx="6809220" cy="732197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9769619" y="4980785"/>
            <a:ext cx="2257622" cy="1637577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5-Point Star 48"/>
          <p:cNvSpPr/>
          <p:nvPr/>
        </p:nvSpPr>
        <p:spPr>
          <a:xfrm>
            <a:off x="5798857" y="4221609"/>
            <a:ext cx="4553663" cy="2577513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nonPlcieMPA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780236" y="5812694"/>
            <a:ext cx="1189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  <a:r>
              <a:rPr lang="en-US" strike="sngStrike" dirty="0"/>
              <a:t>0.0@food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28894" y="4940742"/>
            <a:ext cx="2290937" cy="70164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ITIL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85763" y="5698265"/>
            <a:ext cx="2417157" cy="11597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2374539" y="3345924"/>
            <a:ext cx="5602431" cy="2775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2478283" y="3597702"/>
            <a:ext cx="1348996" cy="2434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98" y="5735755"/>
            <a:ext cx="2790825" cy="907018"/>
          </a:xfrm>
          <a:prstGeom prst="rect">
            <a:avLst/>
          </a:prstGeom>
        </p:spPr>
      </p:pic>
      <p:sp>
        <p:nvSpPr>
          <p:cNvPr id="58" name="Heart 57"/>
          <p:cNvSpPr/>
          <p:nvPr/>
        </p:nvSpPr>
        <p:spPr>
          <a:xfrm>
            <a:off x="355416" y="6224996"/>
            <a:ext cx="493123" cy="332466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/>
          <p:cNvCxnSpPr>
            <a:stCxn id="58" idx="0"/>
          </p:cNvCxnSpPr>
          <p:nvPr/>
        </p:nvCxnSpPr>
        <p:spPr>
          <a:xfrm>
            <a:off x="601978" y="6308113"/>
            <a:ext cx="535639" cy="261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58" y="5564654"/>
            <a:ext cx="608639" cy="61878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713" y="5384343"/>
            <a:ext cx="1272056" cy="952814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138709" y="1170670"/>
            <a:ext cx="11913814" cy="5625459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4417" y="1519773"/>
            <a:ext cx="5580423" cy="4946285"/>
          </a:xfrm>
          <a:prstGeom prst="rect">
            <a:avLst/>
          </a:prstGeom>
        </p:spPr>
      </p:pic>
      <p:sp>
        <p:nvSpPr>
          <p:cNvPr id="65" name="Oval 64"/>
          <p:cNvSpPr/>
          <p:nvPr/>
        </p:nvSpPr>
        <p:spPr>
          <a:xfrm>
            <a:off x="6512091" y="1569100"/>
            <a:ext cx="5024371" cy="458807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BOOM!</a:t>
            </a: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474" y="5564654"/>
            <a:ext cx="1138123" cy="774091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343" y="3658338"/>
            <a:ext cx="1804290" cy="1200673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466" y="1427548"/>
            <a:ext cx="1174034" cy="879392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-60066" y="1203792"/>
            <a:ext cx="11913814" cy="5625459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593" y="1147514"/>
            <a:ext cx="9484339" cy="5311225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6398997" y="2488829"/>
            <a:ext cx="306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will buy it $30,000 </a:t>
            </a:r>
            <a:r>
              <a:rPr lang="en-US" dirty="0" err="1"/>
              <a:t>iubn</a:t>
            </a:r>
            <a:r>
              <a:rPr lang="en-US" dirty="0"/>
              <a:t> Euros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2123362" y="2049010"/>
            <a:ext cx="6621828" cy="4409745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19504" y="2453421"/>
            <a:ext cx="5723809" cy="580952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1303288" y="1244971"/>
            <a:ext cx="3012025" cy="5373391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1263344" y="1968208"/>
            <a:ext cx="2204603" cy="38444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405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35" y="5845534"/>
            <a:ext cx="883702" cy="233753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-2401" y="5709579"/>
            <a:ext cx="1220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Charle</a:t>
            </a:r>
            <a:r>
              <a:rPr lang="en-US" dirty="0"/>
              <a:t> free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41C7F7-8CDF-4ACA-BA87-3CCDA93CB72D}"/>
              </a:ext>
            </a:extLst>
          </p:cNvPr>
          <p:cNvSpPr/>
          <p:nvPr/>
        </p:nvSpPr>
        <p:spPr>
          <a:xfrm>
            <a:off x="0" y="0"/>
            <a:ext cx="12192000" cy="8898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D116EB-8777-4EA0-82E9-29EE5B838257}"/>
              </a:ext>
            </a:extLst>
          </p:cNvPr>
          <p:cNvSpPr/>
          <p:nvPr/>
        </p:nvSpPr>
        <p:spPr>
          <a:xfrm>
            <a:off x="-384" y="889870"/>
            <a:ext cx="12192000" cy="240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814549" y="1130300"/>
            <a:ext cx="2377067" cy="55358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Iwatch</a:t>
            </a:r>
            <a:r>
              <a:rPr lang="en-US" dirty="0" err="1"/>
              <a:t>.ATOMCLOICK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279481" y="2122979"/>
            <a:ext cx="3300412" cy="17859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4700" y="4229100"/>
            <a:ext cx="7486650" cy="84296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096000" y="1385888"/>
            <a:ext cx="962025" cy="47411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522581" y="2369616"/>
            <a:ext cx="30573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trike="sngStrike" dirty="0">
                <a:solidFill>
                  <a:srgbClr val="202124"/>
                </a:solidFill>
                <a:latin typeface="Google Sans"/>
              </a:rPr>
              <a:t>Catherine Chen – </a:t>
            </a:r>
          </a:p>
          <a:p>
            <a:pPr fontAlgn="base"/>
            <a:r>
              <a:rPr lang="en-US" strike="sngStrike" dirty="0">
                <a:solidFill>
                  <a:srgbClr val="202124"/>
                </a:solidFill>
                <a:latin typeface="Google Sans"/>
              </a:rPr>
              <a:t>State Farm Insurance Agent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030" y="3472985"/>
            <a:ext cx="1350207" cy="7561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128221" y="3517638"/>
            <a:ext cx="11320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I (ego) cannot park her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915275" y="1665941"/>
            <a:ext cx="800100" cy="2342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Toilet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051237" y="1621288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VIRINGA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7701030" y="1514475"/>
            <a:ext cx="885758" cy="608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8315326" y="3472985"/>
            <a:ext cx="812896" cy="756115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564587" y="1376937"/>
            <a:ext cx="3888408" cy="2531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strike="sngStrike" dirty="0"/>
              <a:t>5 Boom </a:t>
            </a:r>
            <a:r>
              <a:rPr lang="en-US" sz="3600" strike="sngStrike" dirty="0" err="1"/>
              <a:t>Boom</a:t>
            </a:r>
            <a:r>
              <a:rPr lang="en-US" sz="3600" strike="sngStrike" dirty="0"/>
              <a:t> Room Minutes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5086350" y="2757488"/>
            <a:ext cx="3128963" cy="760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253337" y="6038631"/>
            <a:ext cx="69240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POLICE SIRENCES: 8:59:AM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579893" y="1872545"/>
            <a:ext cx="1418915" cy="92333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On SATURDY </a:t>
            </a:r>
          </a:p>
          <a:p>
            <a:r>
              <a:rPr lang="en-US" dirty="0">
                <a:solidFill>
                  <a:schemeClr val="bg1"/>
                </a:solidFill>
              </a:rPr>
              <a:t>§Stalking</a:t>
            </a:r>
          </a:p>
          <a:p>
            <a:r>
              <a:rPr lang="en-US" dirty="0">
                <a:solidFill>
                  <a:schemeClr val="bg1"/>
                </a:solidFill>
              </a:rPr>
              <a:t>Schedule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651328" y="2810163"/>
            <a:ext cx="21034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 </a:t>
            </a:r>
            <a:r>
              <a:rPr lang="en-US" dirty="0" err="1"/>
              <a:t>nonPOLICE</a:t>
            </a:r>
            <a:endParaRPr lang="en-US" dirty="0"/>
          </a:p>
          <a:p>
            <a:r>
              <a:rPr lang="en-US" dirty="0"/>
              <a:t>24x7 NURCE</a:t>
            </a:r>
          </a:p>
          <a:p>
            <a:r>
              <a:rPr lang="en-US" dirty="0"/>
              <a:t>DR </a:t>
            </a:r>
            <a:r>
              <a:rPr lang="en-US" dirty="0" err="1"/>
              <a:t>DR</a:t>
            </a:r>
            <a:r>
              <a:rPr lang="en-US" dirty="0"/>
              <a:t> PROF</a:t>
            </a:r>
          </a:p>
          <a:p>
            <a:r>
              <a:rPr lang="en-US" dirty="0" err="1"/>
              <a:t>Mongtroing</a:t>
            </a:r>
            <a:endParaRPr lang="en-US" dirty="0"/>
          </a:p>
          <a:p>
            <a:r>
              <a:rPr lang="en-US" dirty="0" err="1"/>
              <a:t>nonPlceiHoemliason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7279481" y="5072063"/>
            <a:ext cx="3521869" cy="9665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3492402" y="5144826"/>
            <a:ext cx="2411017" cy="9665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>
            <a:endCxn id="34" idx="0"/>
          </p:cNvCxnSpPr>
          <p:nvPr/>
        </p:nvCxnSpPr>
        <p:spPr>
          <a:xfrm flipV="1">
            <a:off x="7701030" y="3472985"/>
            <a:ext cx="675104" cy="5989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7996181" y="3733082"/>
            <a:ext cx="3198008" cy="1038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0974207" y="4502935"/>
            <a:ext cx="1632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&amp;</a:t>
            </a:r>
            <a:r>
              <a:rPr lang="en-US" strike="sngStrike" dirty="0" err="1"/>
              <a:t>aws</a:t>
            </a:r>
            <a:r>
              <a:rPr lang="en-US" strike="sngStrike" dirty="0"/>
              <a:t> inspector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30577" y="1099837"/>
            <a:ext cx="1948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Ralph, EUSTA NYSE</a:t>
            </a:r>
          </a:p>
        </p:txBody>
      </p:sp>
      <p:sp>
        <p:nvSpPr>
          <p:cNvPr id="47" name="Oval 46"/>
          <p:cNvSpPr/>
          <p:nvPr/>
        </p:nvSpPr>
        <p:spPr>
          <a:xfrm>
            <a:off x="8586788" y="3243263"/>
            <a:ext cx="342900" cy="27437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7977074" y="2855918"/>
            <a:ext cx="2378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Koean-amerian</a:t>
            </a:r>
            <a:r>
              <a:rPr lang="en-US" dirty="0"/>
              <a:t> 9:00am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476328" y="3127493"/>
            <a:ext cx="17988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Apple </a:t>
            </a:r>
            <a:r>
              <a:rPr lang="en-US" sz="800" strike="sngStrike" dirty="0" err="1"/>
              <a:t>tree</a:t>
            </a:r>
            <a:r>
              <a:rPr lang="en-US" sz="800" dirty="0" err="1"/>
              <a:t>:HOCME:JOERG:KOCHEMAN</a:t>
            </a:r>
            <a:endParaRPr lang="en-US" sz="800" dirty="0"/>
          </a:p>
        </p:txBody>
      </p:sp>
      <p:sp>
        <p:nvSpPr>
          <p:cNvPr id="51" name="Oval 50"/>
          <p:cNvSpPr/>
          <p:nvPr/>
        </p:nvSpPr>
        <p:spPr>
          <a:xfrm>
            <a:off x="7977074" y="3243263"/>
            <a:ext cx="238239" cy="2297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66" name="Oval 65"/>
          <p:cNvSpPr/>
          <p:nvPr/>
        </p:nvSpPr>
        <p:spPr>
          <a:xfrm>
            <a:off x="8028918" y="3438325"/>
            <a:ext cx="238239" cy="2297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8108142" y="3331233"/>
            <a:ext cx="3756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Init</a:t>
            </a:r>
            <a:r>
              <a:rPr lang="en-US" dirty="0" err="1"/>
              <a:t>.nonPOlciLangie</a:t>
            </a:r>
            <a:r>
              <a:rPr lang="en-US" dirty="0"/>
              <a:t>(</a:t>
            </a:r>
            <a:r>
              <a:rPr lang="en-US" sz="800" strike="sngStrike" dirty="0"/>
              <a:t>call the police, 3 words on 5 </a:t>
            </a:r>
            <a:r>
              <a:rPr lang="en-US" sz="800" strike="sngStrike" dirty="0" err="1"/>
              <a:t>inces</a:t>
            </a:r>
            <a:r>
              <a:rPr lang="en-US" sz="800" strike="sngStrike" dirty="0"/>
              <a:t> concrete</a:t>
            </a:r>
            <a:r>
              <a:rPr lang="en-US" dirty="0"/>
              <a:t>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905770" y="3477408"/>
            <a:ext cx="1851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As </a:t>
            </a:r>
            <a:r>
              <a:rPr lang="en-US" sz="800" strike="sngStrike" dirty="0" err="1"/>
              <a:t>Dr</a:t>
            </a:r>
            <a:r>
              <a:rPr lang="en-US" sz="800" strike="sngStrike" dirty="0"/>
              <a:t> in </a:t>
            </a:r>
            <a:r>
              <a:rPr lang="en-US" sz="800" strike="sngStrike" dirty="0" err="1"/>
              <a:t>Clotinng</a:t>
            </a:r>
            <a:endParaRPr lang="en-US" sz="800" strike="sngStrike" dirty="0"/>
          </a:p>
          <a:p>
            <a:r>
              <a:rPr lang="en-US" sz="800" strike="sngStrike" dirty="0"/>
              <a:t>Church 1, 2, and 3 </a:t>
            </a:r>
            <a:r>
              <a:rPr lang="en-US" sz="800" strike="sngStrike" dirty="0" err="1"/>
              <a:t>Dr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clotinhing</a:t>
            </a:r>
            <a:endParaRPr lang="en-US" sz="800" strike="sngStrike" dirty="0"/>
          </a:p>
        </p:txBody>
      </p:sp>
      <p:sp>
        <p:nvSpPr>
          <p:cNvPr id="54" name="TextBox 53"/>
          <p:cNvSpPr txBox="1"/>
          <p:nvPr/>
        </p:nvSpPr>
        <p:spPr>
          <a:xfrm>
            <a:off x="428625" y="1683886"/>
            <a:ext cx="19351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3:Min 36 sec</a:t>
            </a:r>
          </a:p>
          <a:p>
            <a:r>
              <a:rPr lang="en-US" dirty="0"/>
              <a:t>$180/h</a:t>
            </a:r>
          </a:p>
          <a:p>
            <a:r>
              <a:rPr lang="en-US" dirty="0"/>
              <a:t>0.53 cents 24/4</a:t>
            </a:r>
          </a:p>
          <a:p>
            <a:r>
              <a:rPr lang="en-US" dirty="0"/>
              <a:t>Small Claims Court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28625" y="3908916"/>
            <a:ext cx="37877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Weleom</a:t>
            </a:r>
            <a:r>
              <a:rPr lang="en-US" strike="sngStrike" dirty="0"/>
              <a:t> state fame</a:t>
            </a:r>
          </a:p>
          <a:p>
            <a:r>
              <a:rPr lang="en-US" dirty="0"/>
              <a:t>AVG.KOMCEH </a:t>
            </a:r>
            <a:r>
              <a:rPr lang="en-US" strike="sngStrike" dirty="0"/>
              <a:t>gat fit 24,000 </a:t>
            </a:r>
            <a:r>
              <a:rPr lang="en-US" strike="sngStrike" dirty="0" err="1"/>
              <a:t>starking</a:t>
            </a:r>
            <a:endParaRPr lang="en-US" strike="sngStrike" dirty="0"/>
          </a:p>
          <a:p>
            <a:r>
              <a:rPr lang="en-US" strike="sngStrike" dirty="0"/>
              <a:t>-50,000 legal fees second </a:t>
            </a:r>
            <a:r>
              <a:rPr lang="en-US" strike="sngStrike" dirty="0" err="1"/>
              <a:t>mo</a:t>
            </a:r>
            <a:endParaRPr lang="en-US" strike="sngStrike" dirty="0"/>
          </a:p>
          <a:p>
            <a:endParaRPr lang="en-US" strike="sngStrike" dirty="0"/>
          </a:p>
          <a:p>
            <a:r>
              <a:rPr lang="en-US" strike="sngStrike" dirty="0"/>
              <a:t>With NOC, you have one, in </a:t>
            </a:r>
            <a:r>
              <a:rPr lang="en-US" strike="sngStrike" dirty="0" err="1"/>
              <a:t>cupterion</a:t>
            </a:r>
            <a:r>
              <a:rPr lang="en-US" strike="sngStrike" dirty="0"/>
              <a:t>.</a:t>
            </a: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898" y="5628110"/>
            <a:ext cx="2612178" cy="11026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8" name="TextBox 57"/>
          <p:cNvSpPr txBox="1"/>
          <p:nvPr/>
        </p:nvSpPr>
        <p:spPr>
          <a:xfrm>
            <a:off x="248841" y="5212170"/>
            <a:ext cx="3734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Satruy</a:t>
            </a:r>
            <a:r>
              <a:rPr lang="en-US" strike="sngStrike" dirty="0"/>
              <a:t> Malcom Bradly</a:t>
            </a:r>
          </a:p>
          <a:p>
            <a:r>
              <a:rPr lang="en-US" strike="sngStrike" dirty="0"/>
              <a:t>Legal </a:t>
            </a:r>
            <a:r>
              <a:rPr lang="en-US" strike="sngStrike" dirty="0" err="1"/>
              <a:t>assiatn</a:t>
            </a:r>
            <a:r>
              <a:rPr lang="en-US" strike="sngStrike" dirty="0"/>
              <a:t> </a:t>
            </a:r>
            <a:r>
              <a:rPr lang="en-US" strike="sngStrike" dirty="0" err="1"/>
              <a:t>poped</a:t>
            </a:r>
            <a:r>
              <a:rPr lang="en-US" strike="sngStrike" dirty="0"/>
              <a:t> you cherry street</a:t>
            </a:r>
            <a:r>
              <a:rPr lang="en-US" dirty="0"/>
              <a:t>.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48841" y="5882262"/>
            <a:ext cx="839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weekly</a:t>
            </a:r>
          </a:p>
        </p:txBody>
      </p:sp>
      <p:sp>
        <p:nvSpPr>
          <p:cNvPr id="60" name="TextBox 59"/>
          <p:cNvSpPr txBox="1"/>
          <p:nvPr/>
        </p:nvSpPr>
        <p:spPr>
          <a:xfrm flipH="1">
            <a:off x="216035" y="6226279"/>
            <a:ext cx="640465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AiDS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30577" y="6629303"/>
            <a:ext cx="611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VIRIGN.STATEFARM (JE22).</a:t>
            </a:r>
            <a:r>
              <a:rPr lang="en-US" dirty="0" err="1"/>
              <a:t>GOVSchow</a:t>
            </a:r>
            <a:r>
              <a:rPr lang="en-US" dirty="0"/>
              <a:t>. $100/m; INSICE NFRAUD</a:t>
            </a:r>
          </a:p>
        </p:txBody>
      </p:sp>
      <p:cxnSp>
        <p:nvCxnSpPr>
          <p:cNvPr id="64" name="Straight Connector 63"/>
          <p:cNvCxnSpPr/>
          <p:nvPr/>
        </p:nvCxnSpPr>
        <p:spPr>
          <a:xfrm flipV="1">
            <a:off x="130577" y="6236400"/>
            <a:ext cx="958109" cy="382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-57464" y="1147513"/>
            <a:ext cx="12234875" cy="5722115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84483" y="5015819"/>
            <a:ext cx="3884026" cy="54639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ATOMCLOCK(FBI:WMD:SALES) </a:t>
            </a:r>
            <a:r>
              <a:rPr lang="en-US" sz="800" strike="sngStrike" dirty="0" err="1"/>
              <a:t>cicomon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montring</a:t>
            </a:r>
            <a:endParaRPr lang="en-US" sz="800" strike="sngStrike" dirty="0"/>
          </a:p>
        </p:txBody>
      </p:sp>
      <p:sp>
        <p:nvSpPr>
          <p:cNvPr id="68" name="TextBox 67"/>
          <p:cNvSpPr txBox="1"/>
          <p:nvPr/>
        </p:nvSpPr>
        <p:spPr>
          <a:xfrm>
            <a:off x="2992265" y="5329706"/>
            <a:ext cx="6944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Tnt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netowrk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449703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D41C7F7-8CDF-4ACA-BA87-3CCDA93CB72D}"/>
              </a:ext>
            </a:extLst>
          </p:cNvPr>
          <p:cNvSpPr/>
          <p:nvPr/>
        </p:nvSpPr>
        <p:spPr>
          <a:xfrm>
            <a:off x="0" y="0"/>
            <a:ext cx="12192000" cy="8898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D116EB-8777-4EA0-82E9-29EE5B838257}"/>
              </a:ext>
            </a:extLst>
          </p:cNvPr>
          <p:cNvSpPr/>
          <p:nvPr/>
        </p:nvSpPr>
        <p:spPr>
          <a:xfrm>
            <a:off x="-384" y="889870"/>
            <a:ext cx="12192000" cy="240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52" y="1285876"/>
            <a:ext cx="4018359" cy="535781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343650" y="1757363"/>
            <a:ext cx="3871913" cy="23288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 flipV="1">
            <a:off x="6472238" y="1757363"/>
            <a:ext cx="3743325" cy="157971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323072" y="1595074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ONSITE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00663" y="3964782"/>
            <a:ext cx="933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OFFSITE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00663" y="1184467"/>
            <a:ext cx="2203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 </a:t>
            </a:r>
            <a:r>
              <a:rPr lang="en-US" dirty="0"/>
              <a:t>ATOMCLOCK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29400" y="4700588"/>
            <a:ext cx="3651705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Visa </a:t>
            </a:r>
            <a:r>
              <a:rPr lang="en-US" dirty="0" err="1"/>
              <a:t>Lawuite</a:t>
            </a:r>
            <a:r>
              <a:rPr lang="en-US" dirty="0"/>
              <a:t> 2013</a:t>
            </a:r>
          </a:p>
          <a:p>
            <a:r>
              <a:rPr lang="en-US" sz="8800" b="1" dirty="0"/>
              <a:t>10Y+ </a:t>
            </a:r>
            <a:r>
              <a:rPr lang="en-US" dirty="0" err="1"/>
              <a:t>wai</a:t>
            </a:r>
            <a:r>
              <a:rPr lang="en-US" dirty="0"/>
              <a:t>  PREA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358313" y="4872038"/>
            <a:ext cx="129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Peng, Chan.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943600" y="5715000"/>
            <a:ext cx="75584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AND GOD  </a:t>
            </a:r>
            <a:r>
              <a:rPr lang="en-US" sz="8000" strike="sngStrike" dirty="0"/>
              <a:t>medial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0" y="3029651"/>
            <a:ext cx="447918" cy="30742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767264" y="2921794"/>
            <a:ext cx="460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To: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544050" y="2800350"/>
            <a:ext cx="2647566" cy="153376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0005061" y="2744745"/>
            <a:ext cx="1339214" cy="28490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endCxn id="27" idx="0"/>
          </p:cNvCxnSpPr>
          <p:nvPr/>
        </p:nvCxnSpPr>
        <p:spPr>
          <a:xfrm>
            <a:off x="10215563" y="2433381"/>
            <a:ext cx="459105" cy="31136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10774680" y="3999930"/>
            <a:ext cx="521016" cy="4106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49" name="Oval 48"/>
          <p:cNvSpPr/>
          <p:nvPr/>
        </p:nvSpPr>
        <p:spPr>
          <a:xfrm>
            <a:off x="10774680" y="4451188"/>
            <a:ext cx="521016" cy="4106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2757" y="1184467"/>
            <a:ext cx="12188859" cy="5673533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B86EF6C-16AE-4141-AD3F-10E50162FE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1969" y="1193732"/>
            <a:ext cx="1280437" cy="127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26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859" y="6108016"/>
            <a:ext cx="694581" cy="3652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41C7F7-8CDF-4ACA-BA87-3CCDA93CB72D}"/>
              </a:ext>
            </a:extLst>
          </p:cNvPr>
          <p:cNvSpPr/>
          <p:nvPr/>
        </p:nvSpPr>
        <p:spPr>
          <a:xfrm>
            <a:off x="0" y="0"/>
            <a:ext cx="12192000" cy="8898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D116EB-8777-4EA0-82E9-29EE5B838257}"/>
              </a:ext>
            </a:extLst>
          </p:cNvPr>
          <p:cNvSpPr/>
          <p:nvPr/>
        </p:nvSpPr>
        <p:spPr>
          <a:xfrm>
            <a:off x="-384" y="889870"/>
            <a:ext cx="12192000" cy="240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00263" y="1643063"/>
            <a:ext cx="44297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Meidcal</a:t>
            </a:r>
            <a:r>
              <a:rPr lang="en-US" dirty="0"/>
              <a:t> </a:t>
            </a:r>
            <a:r>
              <a:rPr lang="en-US" dirty="0" err="1"/>
              <a:t>Compay</a:t>
            </a:r>
            <a:r>
              <a:rPr lang="en-US" dirty="0"/>
              <a:t> </a:t>
            </a:r>
          </a:p>
          <a:p>
            <a:r>
              <a:rPr lang="en-US" dirty="0"/>
              <a:t>	- </a:t>
            </a:r>
            <a:r>
              <a:rPr lang="en-US" dirty="0" err="1"/>
              <a:t>Ciso</a:t>
            </a:r>
            <a:r>
              <a:rPr lang="en-US" dirty="0"/>
              <a:t> </a:t>
            </a:r>
            <a:r>
              <a:rPr lang="en-US" dirty="0" err="1"/>
              <a:t>Systme</a:t>
            </a:r>
            <a:r>
              <a:rPr lang="en-US" dirty="0"/>
              <a:t> FBI:WMD </a:t>
            </a:r>
            <a:r>
              <a:rPr lang="en-US" dirty="0" err="1"/>
              <a:t>johe</a:t>
            </a:r>
            <a:r>
              <a:rPr lang="en-US" dirty="0"/>
              <a:t> sexton</a:t>
            </a:r>
          </a:p>
          <a:p>
            <a:r>
              <a:rPr lang="en-US" dirty="0"/>
              <a:t>	- 10Y wait </a:t>
            </a:r>
          </a:p>
          <a:p>
            <a:r>
              <a:rPr lang="en-US" dirty="0"/>
              <a:t>	- …</a:t>
            </a:r>
          </a:p>
          <a:p>
            <a:r>
              <a:rPr lang="en-US" dirty="0"/>
              <a:t>Thank you.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B86EF6C-16AE-4141-AD3F-10E50162F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666" y="1498693"/>
            <a:ext cx="3771900" cy="3762188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1585913" y="1343025"/>
            <a:ext cx="3271837" cy="2114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400425" y="3314700"/>
            <a:ext cx="4171950" cy="5572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CIA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471863" y="3970338"/>
            <a:ext cx="4043362" cy="25447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3614737" y="4429125"/>
            <a:ext cx="39004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614737" y="4910138"/>
            <a:ext cx="39004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614737" y="5405251"/>
            <a:ext cx="39004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667125" y="5886450"/>
            <a:ext cx="39004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186" y="3314700"/>
            <a:ext cx="1585913" cy="211455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524250" y="3988263"/>
            <a:ext cx="3008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*f rom medical </a:t>
            </a:r>
            <a:r>
              <a:rPr lang="en-US" dirty="0" err="1"/>
              <a:t>compny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919661" y="4467764"/>
            <a:ext cx="152317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FBI:WMD:RED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748388" y="4446851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1570594" y="1442268"/>
            <a:ext cx="5816043" cy="1632002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8937131" y="5299075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subway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620" y="5629275"/>
            <a:ext cx="1575068" cy="118586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989" y="5629275"/>
            <a:ext cx="704850" cy="936185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8937131" y="5299074"/>
            <a:ext cx="2623838" cy="1318495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474" y="4910138"/>
            <a:ext cx="2505075" cy="182880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3524250" y="4834622"/>
            <a:ext cx="39909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40C28"/>
                </a:solidFill>
                <a:latin typeface="Google Sans"/>
              </a:rPr>
              <a:t>Troy </a:t>
            </a:r>
            <a:r>
              <a:rPr lang="en-US" sz="1200" dirty="0" err="1">
                <a:solidFill>
                  <a:srgbClr val="040C28"/>
                </a:solidFill>
                <a:latin typeface="Google Sans"/>
              </a:rPr>
              <a:t>McQuagge</a:t>
            </a:r>
            <a:r>
              <a:rPr lang="en-US" sz="1200" dirty="0">
                <a:solidFill>
                  <a:srgbClr val="202124"/>
                </a:solidFill>
                <a:latin typeface="Google Sans"/>
              </a:rPr>
              <a:t> is the CEO &amp; Founder of USHEALTH Group</a:t>
            </a:r>
            <a:endParaRPr lang="en-US" sz="1200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3748388" y="4910138"/>
            <a:ext cx="3166762" cy="386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3667125" y="5358884"/>
            <a:ext cx="32438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trike="sngStrike" dirty="0" err="1"/>
              <a:t>virginia</a:t>
            </a:r>
            <a:r>
              <a:rPr lang="en-US" strike="sngStrike" dirty="0"/>
              <a:t> </a:t>
            </a:r>
            <a:r>
              <a:rPr lang="en-US" strike="sngStrike" dirty="0" err="1"/>
              <a:t>rometty</a:t>
            </a:r>
            <a:r>
              <a:rPr lang="en-US" strike="sngStrike" dirty="0"/>
              <a:t> </a:t>
            </a:r>
            <a:r>
              <a:rPr lang="en-US" strike="sngStrike" dirty="0" err="1"/>
              <a:t>jp</a:t>
            </a:r>
            <a:r>
              <a:rPr lang="en-US" strike="sngStrike" dirty="0"/>
              <a:t> </a:t>
            </a:r>
            <a:r>
              <a:rPr lang="en-US" strike="sngStrike" dirty="0" err="1"/>
              <a:t>morgan</a:t>
            </a:r>
            <a:r>
              <a:rPr lang="en-US" strike="sngStrike" dirty="0"/>
              <a:t> !</a:t>
            </a:r>
            <a:r>
              <a:rPr lang="en-US" strike="sngStrike" dirty="0" err="1"/>
              <a:t>chalr</a:t>
            </a:r>
            <a:r>
              <a:rPr lang="en-US" strike="sngStrike" dirty="0"/>
              <a:t> </a:t>
            </a:r>
            <a:r>
              <a:rPr lang="en-US" strike="sngStrike" dirty="0" err="1"/>
              <a:t>shaef</a:t>
            </a:r>
            <a:endParaRPr lang="en-US" strike="sngStrike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6038" y="5449682"/>
            <a:ext cx="417455" cy="44998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3670119" y="5975906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Ghocheo</a:t>
            </a:r>
            <a:r>
              <a:rPr lang="en-US" strike="sngStrike" dirty="0"/>
              <a:t>(F1)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4941" y="5986658"/>
            <a:ext cx="180675" cy="5383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21978" y="5975906"/>
            <a:ext cx="259270" cy="565934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4713228" y="5589998"/>
            <a:ext cx="2550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MLK.NURCBER TRAIL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eni,rene</a:t>
            </a:r>
            <a:r>
              <a:rPr lang="en-US" sz="800" strike="sngStrike" dirty="0"/>
              <a:t>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462499" y="6246575"/>
            <a:ext cx="840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Rita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387936" y="6178333"/>
            <a:ext cx="232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FBIW:MD:ATOMCLOCK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5373753" y="6033543"/>
            <a:ext cx="1307313" cy="481557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0" y="5860287"/>
            <a:ext cx="3387936" cy="7556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St. </a:t>
            </a:r>
            <a:r>
              <a:rPr lang="en-US" dirty="0" err="1"/>
              <a:t>Peterss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 flipV="1">
            <a:off x="5890904" y="6155736"/>
            <a:ext cx="673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err="1"/>
              <a:t>ss</a:t>
            </a:r>
            <a:endParaRPr lang="en-US" strike="sngStrike" dirty="0"/>
          </a:p>
        </p:txBody>
      </p:sp>
      <p:cxnSp>
        <p:nvCxnSpPr>
          <p:cNvPr id="50" name="Straight Connector 49"/>
          <p:cNvCxnSpPr>
            <a:stCxn id="48" idx="0"/>
          </p:cNvCxnSpPr>
          <p:nvPr/>
        </p:nvCxnSpPr>
        <p:spPr>
          <a:xfrm flipV="1">
            <a:off x="6227723" y="6044953"/>
            <a:ext cx="302279" cy="4801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CB86EF6C-16AE-4141-AD3F-10E50162F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130" y="5916888"/>
            <a:ext cx="625987" cy="624375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4789046" y="6501460"/>
            <a:ext cx="2873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CPVA.§</a:t>
            </a:r>
            <a:r>
              <a:rPr lang="en-US" dirty="0" err="1"/>
              <a:t>Accomplise.FBI:WMD</a:t>
            </a:r>
            <a:endParaRPr lang="en-US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3755311" y="6523462"/>
            <a:ext cx="446767" cy="40906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4299074" y="6488949"/>
            <a:ext cx="458380" cy="354875"/>
          </a:xfrm>
          <a:prstGeom prst="rect">
            <a:avLst/>
          </a:prstGeom>
        </p:spPr>
      </p:pic>
      <p:sp>
        <p:nvSpPr>
          <p:cNvPr id="55" name="Oval 54"/>
          <p:cNvSpPr/>
          <p:nvPr/>
        </p:nvSpPr>
        <p:spPr>
          <a:xfrm>
            <a:off x="6490293" y="6027398"/>
            <a:ext cx="347290" cy="4027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56" name="Oval 55"/>
          <p:cNvSpPr/>
          <p:nvPr/>
        </p:nvSpPr>
        <p:spPr>
          <a:xfrm>
            <a:off x="6567353" y="6288938"/>
            <a:ext cx="400085" cy="3405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639922" y="6027398"/>
            <a:ext cx="173251" cy="19033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/>
          <p:cNvCxnSpPr/>
          <p:nvPr/>
        </p:nvCxnSpPr>
        <p:spPr>
          <a:xfrm flipH="1" flipV="1">
            <a:off x="6311577" y="5230781"/>
            <a:ext cx="263506" cy="753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6256588" y="4330433"/>
            <a:ext cx="1146243" cy="107481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6829709" y="4467764"/>
            <a:ext cx="375703" cy="42818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395" y="4934627"/>
            <a:ext cx="669555" cy="327477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 flipV="1">
            <a:off x="6813172" y="4371975"/>
            <a:ext cx="289951" cy="8901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6251130" y="4353111"/>
            <a:ext cx="1146243" cy="1074818"/>
          </a:xfrm>
          <a:prstGeom prst="ellipse">
            <a:avLst/>
          </a:prstGeom>
          <a:solidFill>
            <a:schemeClr val="bg1">
              <a:alpha val="56078"/>
            </a:schemeClr>
          </a:solidFill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7701264" y="4631517"/>
            <a:ext cx="32183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?what are wo </a:t>
            </a:r>
            <a:r>
              <a:rPr lang="en-US" dirty="0" err="1"/>
              <a:t>dogn</a:t>
            </a:r>
            <a:r>
              <a:rPr lang="en-US" dirty="0"/>
              <a:t> here LARRY?</a:t>
            </a:r>
          </a:p>
          <a:p>
            <a:r>
              <a:rPr lang="en-US" dirty="0"/>
              <a:t>CONSTROINT </a:t>
            </a:r>
          </a:p>
          <a:p>
            <a:r>
              <a:rPr lang="en-US" dirty="0"/>
              <a:t>COURTR</a:t>
            </a:r>
          </a:p>
          <a:p>
            <a:endParaRPr lang="en-US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49602" y="5103118"/>
            <a:ext cx="407930" cy="431464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 flipV="1">
            <a:off x="3978694" y="5111854"/>
            <a:ext cx="1038055" cy="457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3400425" y="3247512"/>
            <a:ext cx="4167188" cy="3610488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282" y="3302189"/>
            <a:ext cx="4812007" cy="351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558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41C7F7-8CDF-4ACA-BA87-3CCDA93CB72D}"/>
              </a:ext>
            </a:extLst>
          </p:cNvPr>
          <p:cNvSpPr/>
          <p:nvPr/>
        </p:nvSpPr>
        <p:spPr>
          <a:xfrm>
            <a:off x="0" y="0"/>
            <a:ext cx="12192000" cy="8898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D116EB-8777-4EA0-82E9-29EE5B838257}"/>
              </a:ext>
            </a:extLst>
          </p:cNvPr>
          <p:cNvSpPr/>
          <p:nvPr/>
        </p:nvSpPr>
        <p:spPr>
          <a:xfrm>
            <a:off x="-384" y="889870"/>
            <a:ext cx="12192000" cy="240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00512" y="1595074"/>
            <a:ext cx="374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MAINSTERTRET(VIRIGN </a:t>
            </a:r>
            <a:r>
              <a:rPr lang="en-US" strike="sngStrike" dirty="0" err="1"/>
              <a:t>bretney</a:t>
            </a:r>
            <a:r>
              <a:rPr lang="en-US" strike="sngStrike" dirty="0"/>
              <a:t>, tong</a:t>
            </a:r>
            <a:r>
              <a:rPr lang="en-US" dirty="0"/>
              <a:t>)</a:t>
            </a:r>
          </a:p>
        </p:txBody>
      </p:sp>
      <p:sp>
        <p:nvSpPr>
          <p:cNvPr id="7" name="Rectangle 6"/>
          <p:cNvSpPr/>
          <p:nvPr/>
        </p:nvSpPr>
        <p:spPr>
          <a:xfrm>
            <a:off x="200025" y="1807622"/>
            <a:ext cx="3043237" cy="425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ITIL </a:t>
            </a:r>
          </a:p>
        </p:txBody>
      </p:sp>
      <p:sp>
        <p:nvSpPr>
          <p:cNvPr id="8" name="Rectangle 7"/>
          <p:cNvSpPr/>
          <p:nvPr/>
        </p:nvSpPr>
        <p:spPr>
          <a:xfrm>
            <a:off x="200025" y="2434507"/>
            <a:ext cx="3171825" cy="1508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ESCLAATION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483" y="2669954"/>
            <a:ext cx="2286000" cy="152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97008" y="1287118"/>
            <a:ext cx="358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HOMICIE:MAYOR.Dr</a:t>
            </a:r>
            <a:r>
              <a:rPr lang="en-US" dirty="0"/>
              <a:t>. St. </a:t>
            </a:r>
            <a:r>
              <a:rPr lang="en-US" dirty="0" err="1"/>
              <a:t>Peter.Father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044" y="3072390"/>
            <a:ext cx="823806" cy="9290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57600" y="3300413"/>
            <a:ext cx="27811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Dhey</a:t>
            </a:r>
            <a:r>
              <a:rPr lang="en-US" dirty="0"/>
              <a:t> </a:t>
            </a:r>
            <a:r>
              <a:rPr lang="en-US" dirty="0" err="1"/>
              <a:t>ar</a:t>
            </a:r>
            <a:r>
              <a:rPr lang="en-US" dirty="0"/>
              <a:t> net install </a:t>
            </a:r>
            <a:r>
              <a:rPr lang="en-US" dirty="0" err="1"/>
              <a:t>itcam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KOCMAN.</a:t>
            </a:r>
            <a:r>
              <a:rPr lang="en-US" strike="sngStrike" dirty="0" err="1"/>
              <a:t>siri</a:t>
            </a:r>
            <a:r>
              <a:rPr lang="en-US" dirty="0" err="1"/>
              <a:t>.G.</a:t>
            </a:r>
            <a:r>
              <a:rPr lang="en-US" strike="sngStrike" dirty="0" err="1"/>
              <a:t>cherysource</a:t>
            </a:r>
            <a:endParaRPr lang="en-US" strike="sngStrik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2380510" y="3486381"/>
            <a:ext cx="3890702" cy="1343025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074" y="3100091"/>
            <a:ext cx="1060234" cy="132397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836834" y="4465850"/>
            <a:ext cx="4157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PREA: </a:t>
            </a:r>
          </a:p>
          <a:p>
            <a:r>
              <a:rPr lang="en-US" strike="sngStrike" dirty="0"/>
              <a:t>No </a:t>
            </a:r>
            <a:r>
              <a:rPr lang="en-US" strike="sngStrike" dirty="0" err="1"/>
              <a:t>bretly</a:t>
            </a:r>
            <a:r>
              <a:rPr lang="en-US" strike="sngStrike" dirty="0"/>
              <a:t> the </a:t>
            </a:r>
            <a:r>
              <a:rPr lang="en-US" strike="sngStrike" dirty="0" err="1"/>
              <a:t>ar</a:t>
            </a:r>
            <a:r>
              <a:rPr lang="en-US" strike="sngStrike" dirty="0"/>
              <a:t> not install </a:t>
            </a:r>
            <a:r>
              <a:rPr lang="en-US" strike="sngStrike" dirty="0" err="1"/>
              <a:t>itcam</a:t>
            </a:r>
            <a:r>
              <a:rPr lang="en-US" strike="sngStrike" dirty="0"/>
              <a:t> anymore.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554622" y="4254294"/>
            <a:ext cx="1415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Roboto"/>
              </a:rPr>
              <a:t>Greg Abbott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B86EF6C-16AE-4141-AD3F-10E50162FE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1969" y="1193732"/>
            <a:ext cx="1280437" cy="12771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07" y="5104083"/>
            <a:ext cx="1855960" cy="1608499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2040849" y="5124076"/>
            <a:ext cx="2014538" cy="161044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BOOM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-384" y="5036361"/>
            <a:ext cx="4312946" cy="1698158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2653" y="6560822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[x] no</a:t>
            </a:r>
          </a:p>
        </p:txBody>
      </p:sp>
      <p:cxnSp>
        <p:nvCxnSpPr>
          <p:cNvPr id="25" name="Straight Connector 24"/>
          <p:cNvCxnSpPr>
            <a:stCxn id="22" idx="1"/>
          </p:cNvCxnSpPr>
          <p:nvPr/>
        </p:nvCxnSpPr>
        <p:spPr>
          <a:xfrm>
            <a:off x="-384" y="5885440"/>
            <a:ext cx="3997392" cy="4385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464981" y="5384077"/>
            <a:ext cx="549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ATB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12653" y="5053298"/>
            <a:ext cx="7569247" cy="5078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9007" y="4704714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626918" y="5980531"/>
            <a:ext cx="4870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PREA.§187.CHECKPOINC AIRL(</a:t>
            </a:r>
            <a:r>
              <a:rPr lang="en-US" dirty="0" err="1"/>
              <a:t>cahs</a:t>
            </a:r>
            <a:r>
              <a:rPr lang="en-US" dirty="0"/>
              <a:t> register).SALES</a:t>
            </a:r>
          </a:p>
          <a:p>
            <a:r>
              <a:rPr lang="en-US" strike="sngStrike" dirty="0" err="1"/>
              <a:t>Tnt</a:t>
            </a:r>
            <a:r>
              <a:rPr lang="en-US" strike="sngStrike" dirty="0"/>
              <a:t> </a:t>
            </a:r>
            <a:r>
              <a:rPr lang="en-US" strike="sngStrike" dirty="0" err="1"/>
              <a:t>neowrk</a:t>
            </a:r>
            <a:endParaRPr lang="en-US" strike="sngStrike" dirty="0"/>
          </a:p>
        </p:txBody>
      </p:sp>
      <p:sp>
        <p:nvSpPr>
          <p:cNvPr id="31" name="Rectangle 30"/>
          <p:cNvSpPr/>
          <p:nvPr/>
        </p:nvSpPr>
        <p:spPr>
          <a:xfrm>
            <a:off x="10371403" y="5776480"/>
            <a:ext cx="1756372" cy="527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253081" y="5100191"/>
            <a:ext cx="2213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3 shoes</a:t>
            </a:r>
          </a:p>
          <a:p>
            <a:r>
              <a:rPr lang="en-US" dirty="0"/>
              <a:t>50,100,300</a:t>
            </a:r>
          </a:p>
          <a:p>
            <a:r>
              <a:rPr lang="en-US" dirty="0" err="1"/>
              <a:t>Saturey</a:t>
            </a:r>
            <a:r>
              <a:rPr lang="en-US" dirty="0"/>
              <a:t> 100x50=5000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768991" y="5523399"/>
            <a:ext cx="511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  <a:r>
              <a:rPr lang="en-US" strike="sngStrike" dirty="0"/>
              <a:t>tnt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673155" y="5312973"/>
            <a:ext cx="1027141" cy="369332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41.SALES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4991023" y="5174442"/>
            <a:ext cx="4506524" cy="1698158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8058" y="4667368"/>
            <a:ext cx="949623" cy="110361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23589" y="4645885"/>
            <a:ext cx="723810" cy="780952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V="1">
            <a:off x="8554622" y="4500714"/>
            <a:ext cx="2357347" cy="1252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8758058" y="4571073"/>
            <a:ext cx="2195500" cy="959669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012" y="5070596"/>
            <a:ext cx="305751" cy="408193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H="1" flipV="1">
            <a:off x="7883934" y="4798940"/>
            <a:ext cx="3488916" cy="5078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64094" y="1130300"/>
            <a:ext cx="12156711" cy="5971664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588" y="1996357"/>
            <a:ext cx="876300" cy="876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456" y="2976714"/>
            <a:ext cx="1095375" cy="152400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719421" y="2100665"/>
            <a:ext cx="6664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Found the </a:t>
            </a:r>
            <a:r>
              <a:rPr lang="en-US" dirty="0" err="1"/>
              <a:t>Escaltion</a:t>
            </a:r>
            <a:r>
              <a:rPr lang="en-US" dirty="0"/>
              <a:t> Path and reporting structure</a:t>
            </a:r>
          </a:p>
          <a:p>
            <a:r>
              <a:rPr lang="en-US" dirty="0"/>
              <a:t>ITNENER PAYEMNT and </a:t>
            </a:r>
            <a:r>
              <a:rPr lang="en-US" strike="sngStrike" dirty="0" err="1"/>
              <a:t>appletouch</a:t>
            </a:r>
            <a:r>
              <a:rPr lang="en-US" strike="sngStrike" dirty="0"/>
              <a:t> </a:t>
            </a:r>
            <a:r>
              <a:rPr lang="en-US" dirty="0"/>
              <a:t>fi they are not install </a:t>
            </a:r>
            <a:r>
              <a:rPr lang="en-US" dirty="0" err="1"/>
              <a:t>itcam</a:t>
            </a:r>
            <a:r>
              <a:rPr lang="en-US" dirty="0"/>
              <a:t>/</a:t>
            </a:r>
            <a:r>
              <a:rPr lang="en-US" dirty="0" err="1"/>
              <a:t>wsma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60246" y="3035933"/>
            <a:ext cx="810446" cy="735968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735170" y="3100091"/>
            <a:ext cx="6341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am eating my </a:t>
            </a:r>
            <a:r>
              <a:rPr lang="en-US" dirty="0" err="1"/>
              <a:t>sandwin</a:t>
            </a:r>
            <a:r>
              <a:rPr lang="en-US" dirty="0"/>
              <a:t>, I don’t </a:t>
            </a:r>
            <a:r>
              <a:rPr lang="en-US" dirty="0" err="1"/>
              <a:t>knw</a:t>
            </a:r>
            <a:r>
              <a:rPr lang="en-US" dirty="0"/>
              <a:t> why they don’t install </a:t>
            </a:r>
            <a:r>
              <a:rPr lang="en-US" dirty="0" err="1"/>
              <a:t>wsam</a:t>
            </a:r>
            <a:r>
              <a:rPr lang="en-US" dirty="0"/>
              <a:t>?</a:t>
            </a:r>
          </a:p>
          <a:p>
            <a:r>
              <a:rPr lang="en-US" dirty="0"/>
              <a:t>I will send an email </a:t>
            </a:r>
            <a:r>
              <a:rPr lang="en-US" dirty="0" err="1"/>
              <a:t>remtind</a:t>
            </a:r>
            <a:r>
              <a:rPr lang="en-US" dirty="0"/>
              <a:t>, and we can </a:t>
            </a:r>
            <a:r>
              <a:rPr lang="en-US" dirty="0" err="1"/>
              <a:t>eslatite</a:t>
            </a:r>
            <a:r>
              <a:rPr lang="en-US" dirty="0"/>
              <a:t>.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216" y="4031497"/>
            <a:ext cx="823806" cy="92907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55" y="4130049"/>
            <a:ext cx="1610463" cy="58680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3" y="2037295"/>
            <a:ext cx="1610463" cy="58680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653" y="3995238"/>
            <a:ext cx="844159" cy="807456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14508" y="4300607"/>
            <a:ext cx="608403" cy="227172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 flipV="1">
            <a:off x="2853085" y="3788207"/>
            <a:ext cx="1008020" cy="1638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2748989" y="3919947"/>
            <a:ext cx="1351523" cy="1054154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1842874" y="3986852"/>
            <a:ext cx="1351523" cy="1054154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137349" y="3938773"/>
            <a:ext cx="1351523" cy="1054154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3024404" y="4222800"/>
            <a:ext cx="932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Tickets?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69880" y="5244563"/>
            <a:ext cx="810446" cy="735968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2896574" y="5423587"/>
            <a:ext cx="663906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* from </a:t>
            </a:r>
            <a:r>
              <a:rPr lang="en-US" dirty="0" err="1"/>
              <a:t>itil</a:t>
            </a:r>
            <a:r>
              <a:rPr lang="en-US" dirty="0"/>
              <a:t> where id = </a:t>
            </a:r>
            <a:r>
              <a:rPr lang="en-US" dirty="0" err="1"/>
              <a:t>kochmen</a:t>
            </a:r>
            <a:r>
              <a:rPr lang="en-US" dirty="0"/>
              <a:t> !</a:t>
            </a:r>
            <a:r>
              <a:rPr lang="en-US" dirty="0" err="1"/>
              <a:t>dr</a:t>
            </a:r>
            <a:r>
              <a:rPr lang="en-US" dirty="0"/>
              <a:t> and </a:t>
            </a:r>
            <a:r>
              <a:rPr lang="en-US" dirty="0" err="1"/>
              <a:t>medicalgroupus</a:t>
            </a:r>
            <a:r>
              <a:rPr lang="en-US" dirty="0"/>
              <a:t> </a:t>
            </a:r>
            <a:r>
              <a:rPr lang="en-US" dirty="0" err="1"/>
              <a:t>charile</a:t>
            </a:r>
            <a:endParaRPr lang="en-US" dirty="0"/>
          </a:p>
          <a:p>
            <a:r>
              <a:rPr lang="en-US" sz="800" strike="sngStrike" dirty="0"/>
              <a:t>Yeah so.</a:t>
            </a:r>
          </a:p>
        </p:txBody>
      </p:sp>
      <p:sp>
        <p:nvSpPr>
          <p:cNvPr id="65" name="Rectangle 64"/>
          <p:cNvSpPr/>
          <p:nvPr/>
        </p:nvSpPr>
        <p:spPr>
          <a:xfrm>
            <a:off x="9772159" y="5197118"/>
            <a:ext cx="2630210" cy="55751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JOHN</a:t>
            </a:r>
          </a:p>
        </p:txBody>
      </p:sp>
      <p:sp>
        <p:nvSpPr>
          <p:cNvPr id="66" name="Rectangle 65"/>
          <p:cNvSpPr/>
          <p:nvPr/>
        </p:nvSpPr>
        <p:spPr>
          <a:xfrm>
            <a:off x="10379014" y="5500454"/>
            <a:ext cx="7761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(</a:t>
            </a:r>
            <a:r>
              <a:rPr lang="en-US" sz="800" strike="sngStrike" dirty="0" err="1"/>
              <a:t>lamof</a:t>
            </a:r>
            <a:r>
              <a:rPr lang="en-US" sz="800" strike="sngStrike" dirty="0"/>
              <a:t> of god)</a:t>
            </a:r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373489" y="1670084"/>
            <a:ext cx="1473078" cy="1074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071" y="3234377"/>
            <a:ext cx="2171700" cy="1504950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-25720" y="1116082"/>
            <a:ext cx="12156711" cy="5971664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37" y="1880129"/>
            <a:ext cx="823806" cy="929070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>
          <a:xfrm flipV="1">
            <a:off x="1413336" y="1708205"/>
            <a:ext cx="1557053" cy="1643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638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</TotalTime>
  <Words>3322</Words>
  <Application>Microsoft Office PowerPoint</Application>
  <PresentationFormat>Widescreen</PresentationFormat>
  <Paragraphs>830</Paragraphs>
  <Slides>47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</vt:lpstr>
      <vt:lpstr>Calibri</vt:lpstr>
      <vt:lpstr>Calibri Light</vt:lpstr>
      <vt:lpstr>Google Sans</vt:lpstr>
      <vt:lpstr>Merriweather</vt:lpstr>
      <vt:lpstr>Noto Sans</vt:lpstr>
      <vt:lpstr>Roboto</vt:lpstr>
      <vt:lpstr>Office Theme</vt:lpstr>
      <vt:lpstr>Packager Shell Object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Custom-tc-nrs12</dc:creator>
  <cp:lastModifiedBy>Custom-tc-nrs08</cp:lastModifiedBy>
  <cp:revision>83</cp:revision>
  <dcterms:created xsi:type="dcterms:W3CDTF">2023-10-21T20:01:11Z</dcterms:created>
  <dcterms:modified xsi:type="dcterms:W3CDTF">2023-10-23T23:58:13Z</dcterms:modified>
</cp:coreProperties>
</file>